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61" r:id="rId4"/>
    <p:sldId id="258" r:id="rId5"/>
    <p:sldId id="263" r:id="rId6"/>
    <p:sldId id="262" r:id="rId7"/>
    <p:sldId id="266" r:id="rId8"/>
    <p:sldId id="265" r:id="rId9"/>
    <p:sldId id="264" r:id="rId10"/>
    <p:sldId id="260" r:id="rId11"/>
    <p:sldId id="25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354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23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7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69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0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91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7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20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49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0040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25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6874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67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57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45BB384-83F9-4D27-B71D-AFFC5F6AD08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6F92EA9-112C-425F-9538-D74A4FA2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42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2CC992-0CCF-4CC6-B9D5-A5DDF26D9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258" y="2500275"/>
            <a:ext cx="2211400" cy="2227309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softEdge rad="177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A17853-01BC-5AF5-9EA3-0C381CDEC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997" y="3009397"/>
            <a:ext cx="1005387" cy="2373373"/>
          </a:xfrm>
          <a:prstGeom prst="rect">
            <a:avLst/>
          </a:prstGeom>
          <a:effectLst>
            <a:glow>
              <a:schemeClr val="accent1">
                <a:alpha val="68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F1D48E-E843-6910-CE03-996207AB8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260" y="709460"/>
            <a:ext cx="3971444" cy="1531541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028AA8-A76B-EAAC-7140-C756FFFDF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841" y="3429000"/>
            <a:ext cx="2211399" cy="2172120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60046E-1C67-189B-FE14-566BABA8289E}"/>
              </a:ext>
            </a:extLst>
          </p:cNvPr>
          <p:cNvSpPr/>
          <p:nvPr/>
        </p:nvSpPr>
        <p:spPr>
          <a:xfrm>
            <a:off x="0" y="1013565"/>
            <a:ext cx="67616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PicoGenius.com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391B20-7086-F352-2C5E-564C0D38A077}"/>
              </a:ext>
            </a:extLst>
          </p:cNvPr>
          <p:cNvSpPr/>
          <p:nvPr/>
        </p:nvSpPr>
        <p:spPr>
          <a:xfrm>
            <a:off x="7468925" y="5540329"/>
            <a:ext cx="3874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Electronics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0D6E53-5765-D63D-28AB-CEB32C1A5BE8}"/>
              </a:ext>
            </a:extLst>
          </p:cNvPr>
          <p:cNvSpPr/>
          <p:nvPr/>
        </p:nvSpPr>
        <p:spPr>
          <a:xfrm>
            <a:off x="1197252" y="5382770"/>
            <a:ext cx="2375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Pico Pi</a:t>
            </a:r>
          </a:p>
        </p:txBody>
      </p:sp>
    </p:spTree>
    <p:extLst>
      <p:ext uri="{BB962C8B-B14F-4D97-AF65-F5344CB8AC3E}">
        <p14:creationId xmlns:p14="http://schemas.microsoft.com/office/powerpoint/2010/main" val="87126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653615E-E94E-0932-F824-87A0CE41F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074" y="2443307"/>
            <a:ext cx="5677692" cy="16861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73B329-912F-C9E7-29CB-C470A0FE7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51" y="2114649"/>
            <a:ext cx="3839111" cy="23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14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E5B549-1EEB-23DB-BB4A-531338B18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317" y="1771650"/>
            <a:ext cx="863536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79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3CC731-C727-D940-0580-0FFF78A06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60" y="1574482"/>
            <a:ext cx="7955280" cy="370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53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FDE22E-A2B5-896C-B1F8-70A897344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520" y="488657"/>
            <a:ext cx="8033857" cy="602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146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073945-A2D0-8829-40CB-DC66A7A533B3}"/>
              </a:ext>
            </a:extLst>
          </p:cNvPr>
          <p:cNvSpPr txBox="1"/>
          <p:nvPr/>
        </p:nvSpPr>
        <p:spPr>
          <a:xfrm>
            <a:off x="234891" y="249928"/>
            <a:ext cx="831139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"""</a:t>
            </a:r>
          </a:p>
          <a:p>
            <a:r>
              <a:rPr lang="en-US" sz="1000" dirty="0"/>
              <a:t>This program reads the value of the PI's on-board temperature sensor, an externally connect pot, and a push button</a:t>
            </a:r>
          </a:p>
          <a:p>
            <a:r>
              <a:rPr lang="en-US" sz="1000" dirty="0"/>
              <a:t>and processes these values and writes these values to a 16X2 LCD display</a:t>
            </a:r>
          </a:p>
          <a:p>
            <a:r>
              <a:rPr lang="en-US" sz="1000" dirty="0"/>
              <a:t>"""</a:t>
            </a:r>
          </a:p>
          <a:p>
            <a:r>
              <a:rPr lang="en-US" sz="1000" dirty="0"/>
              <a:t>from machine import I2C, ADC, Pin</a:t>
            </a:r>
          </a:p>
          <a:p>
            <a:r>
              <a:rPr lang="en-US" sz="1000" dirty="0"/>
              <a:t>from time import sleep</a:t>
            </a:r>
          </a:p>
          <a:p>
            <a:r>
              <a:rPr lang="en-US" sz="1000" dirty="0"/>
              <a:t>from pico_i2c_lcd import I2cLcd</a:t>
            </a:r>
          </a:p>
          <a:p>
            <a:endParaRPr lang="en-US" sz="1000" dirty="0"/>
          </a:p>
          <a:p>
            <a:r>
              <a:rPr lang="en-US" sz="1000" dirty="0"/>
              <a:t>i2c = I2C(0, </a:t>
            </a:r>
            <a:r>
              <a:rPr lang="en-US" sz="1000" dirty="0" err="1"/>
              <a:t>sda</a:t>
            </a:r>
            <a:r>
              <a:rPr lang="en-US" sz="1000" dirty="0"/>
              <a:t>=Pin(16), </a:t>
            </a:r>
            <a:r>
              <a:rPr lang="en-US" sz="1000" dirty="0" err="1"/>
              <a:t>scl</a:t>
            </a:r>
            <a:r>
              <a:rPr lang="en-US" sz="1000" dirty="0"/>
              <a:t>=Pin(17), </a:t>
            </a:r>
            <a:r>
              <a:rPr lang="en-US" sz="1000" dirty="0" err="1"/>
              <a:t>freq</a:t>
            </a:r>
            <a:r>
              <a:rPr lang="en-US" sz="1000" dirty="0"/>
              <a:t>=400000) #i2c connection to Pi</a:t>
            </a:r>
          </a:p>
          <a:p>
            <a:r>
              <a:rPr lang="en-US" sz="1000" dirty="0" err="1"/>
              <a:t>temp_sensor</a:t>
            </a:r>
            <a:r>
              <a:rPr lang="en-US" sz="1000" dirty="0"/>
              <a:t> = ADC(4) # Default connection of temperature sensor</a:t>
            </a:r>
          </a:p>
          <a:p>
            <a:r>
              <a:rPr lang="en-US" sz="1000" dirty="0"/>
              <a:t>pot1 = </a:t>
            </a:r>
            <a:r>
              <a:rPr lang="en-US" sz="1000" dirty="0" err="1"/>
              <a:t>machine.ADC</a:t>
            </a:r>
            <a:r>
              <a:rPr lang="en-US" sz="1000" dirty="0"/>
              <a:t>(28) #Analog input connection to Pi</a:t>
            </a:r>
          </a:p>
          <a:p>
            <a:r>
              <a:rPr lang="en-US" sz="1000" dirty="0"/>
              <a:t>button1 = Pin(12,Pin.IN,Pin.PULL_DOWN) #GPIO connection to Pi</a:t>
            </a:r>
          </a:p>
          <a:p>
            <a:r>
              <a:rPr lang="en-US" sz="1000" dirty="0"/>
              <a:t>I2C_ADDR = i2c.scan()[0]</a:t>
            </a:r>
          </a:p>
          <a:p>
            <a:r>
              <a:rPr lang="en-US" sz="1000" dirty="0"/>
              <a:t>lcd = I2cLcd(i2c, I2C_ADDR, 2, 16)</a:t>
            </a:r>
          </a:p>
          <a:p>
            <a:r>
              <a:rPr lang="en-US" sz="1000" dirty="0" err="1"/>
              <a:t>lcd.backlight_on</a:t>
            </a:r>
            <a:r>
              <a:rPr lang="en-US" sz="1000" dirty="0"/>
              <a:t>()</a:t>
            </a:r>
          </a:p>
          <a:p>
            <a:endParaRPr lang="en-US" sz="1000" dirty="0"/>
          </a:p>
          <a:p>
            <a:r>
              <a:rPr lang="en-US" sz="1000" dirty="0"/>
              <a:t>def </a:t>
            </a:r>
            <a:r>
              <a:rPr lang="en-US" sz="1000" dirty="0" err="1"/>
              <a:t>temperatureC</a:t>
            </a:r>
            <a:r>
              <a:rPr lang="en-US" sz="1000" dirty="0"/>
              <a:t>():</a:t>
            </a:r>
          </a:p>
          <a:p>
            <a:r>
              <a:rPr lang="en-US" sz="1000" dirty="0"/>
              <a:t>    # get raw sensor data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raw_sensor_data</a:t>
            </a:r>
            <a:r>
              <a:rPr lang="en-US" sz="1000" dirty="0"/>
              <a:t> = temp_sensor.read_u16()</a:t>
            </a:r>
          </a:p>
          <a:p>
            <a:r>
              <a:rPr lang="en-US" sz="1000" dirty="0"/>
              <a:t>    # convert raw value to equivalent voltage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sensor_voltage</a:t>
            </a:r>
            <a:r>
              <a:rPr lang="en-US" sz="1000" dirty="0"/>
              <a:t> = (</a:t>
            </a:r>
            <a:r>
              <a:rPr lang="en-US" sz="1000" dirty="0" err="1"/>
              <a:t>raw_sensor_data</a:t>
            </a:r>
            <a:r>
              <a:rPr lang="en-US" sz="1000" dirty="0"/>
              <a:t> / 65535)*3.3</a:t>
            </a:r>
          </a:p>
          <a:p>
            <a:r>
              <a:rPr lang="en-US" sz="1000" dirty="0"/>
              <a:t>    # convert voltage to temperature (</a:t>
            </a:r>
            <a:r>
              <a:rPr lang="en-US" sz="1000" dirty="0" err="1"/>
              <a:t>celcius</a:t>
            </a:r>
            <a:r>
              <a:rPr lang="en-US" sz="1000" dirty="0"/>
              <a:t>)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temperatureC</a:t>
            </a:r>
            <a:r>
              <a:rPr lang="en-US" sz="1000" dirty="0"/>
              <a:t> = 27 - (</a:t>
            </a:r>
            <a:r>
              <a:rPr lang="en-US" sz="1000" dirty="0" err="1"/>
              <a:t>sensor_voltage</a:t>
            </a:r>
            <a:r>
              <a:rPr lang="en-US" sz="1000" dirty="0"/>
              <a:t> - 0.706)/0.001721</a:t>
            </a:r>
          </a:p>
          <a:p>
            <a:r>
              <a:rPr lang="en-US" sz="1000" dirty="0"/>
              <a:t>    return </a:t>
            </a:r>
            <a:r>
              <a:rPr lang="en-US" sz="1000" dirty="0" err="1"/>
              <a:t>temperatureC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while True: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tempC</a:t>
            </a:r>
            <a:r>
              <a:rPr lang="en-US" sz="1000" dirty="0"/>
              <a:t> = int(</a:t>
            </a:r>
            <a:r>
              <a:rPr lang="en-US" sz="1000" dirty="0" err="1"/>
              <a:t>temperatureC</a:t>
            </a:r>
            <a:r>
              <a:rPr lang="en-US" sz="1000" dirty="0"/>
              <a:t>())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tempF</a:t>
            </a:r>
            <a:r>
              <a:rPr lang="en-US" sz="1000" dirty="0"/>
              <a:t> = int(</a:t>
            </a:r>
            <a:r>
              <a:rPr lang="en-US" sz="1000" dirty="0" err="1"/>
              <a:t>tempC</a:t>
            </a:r>
            <a:r>
              <a:rPr lang="en-US" sz="1000" dirty="0"/>
              <a:t>*1.8+32)</a:t>
            </a:r>
          </a:p>
          <a:p>
            <a:r>
              <a:rPr lang="en-US" sz="1000" dirty="0"/>
              <a:t>    pot2 = pot1.read_u16()  #read the pot value</a:t>
            </a:r>
          </a:p>
          <a:p>
            <a:r>
              <a:rPr lang="en-US" sz="1000" dirty="0"/>
              <a:t>    pot2 = int(pot2/1300) #scale the pot value between 0 and 50</a:t>
            </a:r>
          </a:p>
          <a:p>
            <a:r>
              <a:rPr lang="en-US" sz="1000" dirty="0"/>
              <a:t>    if pot2 &lt;= 1:</a:t>
            </a:r>
          </a:p>
          <a:p>
            <a:r>
              <a:rPr lang="en-US" sz="1000" dirty="0"/>
              <a:t>        pot2 = int(1) #Keep the pot value positive</a:t>
            </a:r>
          </a:p>
          <a:p>
            <a:r>
              <a:rPr lang="en-US" sz="1000" dirty="0"/>
              <a:t>    button = int(10)</a:t>
            </a:r>
          </a:p>
          <a:p>
            <a:r>
              <a:rPr lang="en-US" sz="1000" dirty="0"/>
              <a:t>    if not button1.value():  #if the push button is not pressed</a:t>
            </a:r>
          </a:p>
          <a:p>
            <a:r>
              <a:rPr lang="en-US" sz="1000" dirty="0"/>
              <a:t>        button = int(10)     # 'button' is 10.  If the push button</a:t>
            </a:r>
          </a:p>
          <a:p>
            <a:r>
              <a:rPr lang="en-US" sz="1000" dirty="0"/>
              <a:t>    if button1.value():      # is pressed 'button' is 20</a:t>
            </a:r>
          </a:p>
          <a:p>
            <a:r>
              <a:rPr lang="en-US" sz="1000" dirty="0"/>
              <a:t>        button = int(20)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lcd.putstr</a:t>
            </a:r>
            <a:r>
              <a:rPr lang="en-US" sz="1000" dirty="0"/>
              <a:t>("Temp="+str(</a:t>
            </a:r>
            <a:r>
              <a:rPr lang="en-US" sz="1000" dirty="0" err="1"/>
              <a:t>tempC</a:t>
            </a:r>
            <a:r>
              <a:rPr lang="en-US" sz="1000" dirty="0"/>
              <a:t>)+"C ")  #send variables to the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lcd.putstr</a:t>
            </a:r>
            <a:r>
              <a:rPr lang="en-US" sz="1000" dirty="0"/>
              <a:t>("Pot="+str(pot2)+"\n")    #LCD display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lcd.putstr</a:t>
            </a:r>
            <a:r>
              <a:rPr lang="en-US" sz="1000" dirty="0"/>
              <a:t>("Button="+str(button))</a:t>
            </a:r>
          </a:p>
          <a:p>
            <a:r>
              <a:rPr lang="en-US" sz="1000" dirty="0"/>
              <a:t>    sleep(1)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lcd.clear</a:t>
            </a:r>
            <a:r>
              <a:rPr lang="en-US" sz="1000" dirty="0"/>
              <a:t>()    #Clear the display</a:t>
            </a:r>
          </a:p>
        </p:txBody>
      </p:sp>
    </p:spTree>
    <p:extLst>
      <p:ext uri="{BB962C8B-B14F-4D97-AF65-F5344CB8AC3E}">
        <p14:creationId xmlns:p14="http://schemas.microsoft.com/office/powerpoint/2010/main" val="1002480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073945-A2D0-8829-40CB-DC66A7A533B3}"/>
              </a:ext>
            </a:extLst>
          </p:cNvPr>
          <p:cNvSpPr txBox="1"/>
          <p:nvPr/>
        </p:nvSpPr>
        <p:spPr>
          <a:xfrm>
            <a:off x="234891" y="249928"/>
            <a:ext cx="831139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"""</a:t>
            </a:r>
          </a:p>
          <a:p>
            <a:r>
              <a:rPr lang="en-US" sz="1000" dirty="0"/>
              <a:t>This program reads the value of the PI's on-board temperature sensor, an externally connect pot, and a push button</a:t>
            </a:r>
          </a:p>
          <a:p>
            <a:r>
              <a:rPr lang="en-US" sz="1000" dirty="0"/>
              <a:t>and processes these values and writes these values to a 16X2 LCD display</a:t>
            </a:r>
          </a:p>
          <a:p>
            <a:r>
              <a:rPr lang="en-US" sz="1000" dirty="0"/>
              <a:t>"""</a:t>
            </a:r>
          </a:p>
          <a:p>
            <a:r>
              <a:rPr lang="en-US" sz="1000" dirty="0"/>
              <a:t>from machine import I2C, ADC, Pin</a:t>
            </a:r>
          </a:p>
          <a:p>
            <a:r>
              <a:rPr lang="en-US" sz="1000" dirty="0"/>
              <a:t>from time import sleep</a:t>
            </a:r>
          </a:p>
          <a:p>
            <a:r>
              <a:rPr lang="en-US" sz="1000" dirty="0"/>
              <a:t>from pico_i2c_lcd import I2cLcd</a:t>
            </a:r>
          </a:p>
          <a:p>
            <a:endParaRPr lang="en-US" sz="1000" dirty="0"/>
          </a:p>
          <a:p>
            <a:r>
              <a:rPr lang="en-US" sz="1000" dirty="0"/>
              <a:t>i2c = I2C(0, </a:t>
            </a:r>
            <a:r>
              <a:rPr lang="en-US" sz="1000" dirty="0" err="1"/>
              <a:t>sda</a:t>
            </a:r>
            <a:r>
              <a:rPr lang="en-US" sz="1000" dirty="0"/>
              <a:t>=Pin(16), </a:t>
            </a:r>
            <a:r>
              <a:rPr lang="en-US" sz="1000" dirty="0" err="1"/>
              <a:t>scl</a:t>
            </a:r>
            <a:r>
              <a:rPr lang="en-US" sz="1000" dirty="0"/>
              <a:t>=Pin(17), </a:t>
            </a:r>
            <a:r>
              <a:rPr lang="en-US" sz="1000" dirty="0" err="1"/>
              <a:t>freq</a:t>
            </a:r>
            <a:r>
              <a:rPr lang="en-US" sz="1000" dirty="0"/>
              <a:t>=400000) #i2c connection to Pi</a:t>
            </a:r>
          </a:p>
          <a:p>
            <a:r>
              <a:rPr lang="en-US" sz="1000" dirty="0" err="1"/>
              <a:t>temp_sensor</a:t>
            </a:r>
            <a:r>
              <a:rPr lang="en-US" sz="1000" dirty="0"/>
              <a:t> = ADC(4) # Default connection of temperature sensor</a:t>
            </a:r>
          </a:p>
          <a:p>
            <a:r>
              <a:rPr lang="en-US" sz="1000" dirty="0"/>
              <a:t>pot1 = </a:t>
            </a:r>
            <a:r>
              <a:rPr lang="en-US" sz="1000" dirty="0" err="1"/>
              <a:t>machine.ADC</a:t>
            </a:r>
            <a:r>
              <a:rPr lang="en-US" sz="1000" dirty="0"/>
              <a:t>(28) #Analog input connection to Pi</a:t>
            </a:r>
          </a:p>
          <a:p>
            <a:r>
              <a:rPr lang="en-US" sz="1000" dirty="0"/>
              <a:t>button1 = Pin(12,Pin.IN,Pin.PULL_DOWN) #GPIO connection to Pi</a:t>
            </a:r>
          </a:p>
          <a:p>
            <a:r>
              <a:rPr lang="en-US" sz="1000" dirty="0"/>
              <a:t>I2C_ADDR = i2c.scan()[0]</a:t>
            </a:r>
          </a:p>
          <a:p>
            <a:r>
              <a:rPr lang="en-US" sz="1000" dirty="0"/>
              <a:t>lcd = I2cLcd(i2c, I2C_ADDR, 2, 16)</a:t>
            </a:r>
          </a:p>
          <a:p>
            <a:r>
              <a:rPr lang="en-US" sz="1000" dirty="0" err="1"/>
              <a:t>lcd.backlight_on</a:t>
            </a:r>
            <a:r>
              <a:rPr lang="en-US" sz="1000" dirty="0"/>
              <a:t>()</a:t>
            </a:r>
          </a:p>
          <a:p>
            <a:endParaRPr lang="en-US" sz="1000" dirty="0"/>
          </a:p>
          <a:p>
            <a:r>
              <a:rPr lang="en-US" sz="1000" dirty="0"/>
              <a:t>def </a:t>
            </a:r>
            <a:r>
              <a:rPr lang="en-US" sz="1000" dirty="0" err="1"/>
              <a:t>temperatureC</a:t>
            </a:r>
            <a:r>
              <a:rPr lang="en-US" sz="1000" dirty="0"/>
              <a:t>():</a:t>
            </a:r>
          </a:p>
          <a:p>
            <a:r>
              <a:rPr lang="en-US" sz="1000" dirty="0"/>
              <a:t>    # get raw sensor data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raw_sensor_data</a:t>
            </a:r>
            <a:r>
              <a:rPr lang="en-US" sz="1000" dirty="0"/>
              <a:t> = temp_sensor.read_u16()</a:t>
            </a:r>
          </a:p>
          <a:p>
            <a:r>
              <a:rPr lang="en-US" sz="1000" dirty="0"/>
              <a:t>    # convert raw value to equivalent voltage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sensor_voltage</a:t>
            </a:r>
            <a:r>
              <a:rPr lang="en-US" sz="1000" dirty="0"/>
              <a:t> = (</a:t>
            </a:r>
            <a:r>
              <a:rPr lang="en-US" sz="1000" dirty="0" err="1"/>
              <a:t>raw_sensor_data</a:t>
            </a:r>
            <a:r>
              <a:rPr lang="en-US" sz="1000" dirty="0"/>
              <a:t> / 65535)*3.3</a:t>
            </a:r>
          </a:p>
          <a:p>
            <a:r>
              <a:rPr lang="en-US" sz="1000" dirty="0"/>
              <a:t>    # convert voltage to temperature (</a:t>
            </a:r>
            <a:r>
              <a:rPr lang="en-US" sz="1000" dirty="0" err="1"/>
              <a:t>celcius</a:t>
            </a:r>
            <a:r>
              <a:rPr lang="en-US" sz="1000" dirty="0"/>
              <a:t>)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temperatureC</a:t>
            </a:r>
            <a:r>
              <a:rPr lang="en-US" sz="1000" dirty="0"/>
              <a:t> = 27 - (</a:t>
            </a:r>
            <a:r>
              <a:rPr lang="en-US" sz="1000" dirty="0" err="1"/>
              <a:t>sensor_voltage</a:t>
            </a:r>
            <a:r>
              <a:rPr lang="en-US" sz="1000" dirty="0"/>
              <a:t> - 0.706)/0.001721</a:t>
            </a:r>
          </a:p>
          <a:p>
            <a:r>
              <a:rPr lang="en-US" sz="1000" dirty="0"/>
              <a:t>    return </a:t>
            </a:r>
            <a:r>
              <a:rPr lang="en-US" sz="1000" dirty="0" err="1"/>
              <a:t>temperatureC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while True: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tempC</a:t>
            </a:r>
            <a:r>
              <a:rPr lang="en-US" sz="1000" dirty="0"/>
              <a:t> = int(</a:t>
            </a:r>
            <a:r>
              <a:rPr lang="en-US" sz="1000" dirty="0" err="1"/>
              <a:t>temperatureC</a:t>
            </a:r>
            <a:r>
              <a:rPr lang="en-US" sz="1000" dirty="0"/>
              <a:t>())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tempF</a:t>
            </a:r>
            <a:r>
              <a:rPr lang="en-US" sz="1000" dirty="0"/>
              <a:t> = int(</a:t>
            </a:r>
            <a:r>
              <a:rPr lang="en-US" sz="1000" dirty="0" err="1"/>
              <a:t>tempC</a:t>
            </a:r>
            <a:r>
              <a:rPr lang="en-US" sz="1000" dirty="0"/>
              <a:t>*1.8+32)</a:t>
            </a:r>
          </a:p>
          <a:p>
            <a:r>
              <a:rPr lang="en-US" sz="1000" dirty="0"/>
              <a:t>    pot2 = pot1.read_u16()  #read the pot value</a:t>
            </a:r>
          </a:p>
          <a:p>
            <a:r>
              <a:rPr lang="en-US" sz="1000" dirty="0"/>
              <a:t>    pot2 = int(pot2/1300) #scale the pot value between 0 and 50</a:t>
            </a:r>
          </a:p>
          <a:p>
            <a:r>
              <a:rPr lang="en-US" sz="1000" dirty="0"/>
              <a:t>    if pot2 &lt;= 1:</a:t>
            </a:r>
          </a:p>
          <a:p>
            <a:r>
              <a:rPr lang="en-US" sz="1000" dirty="0"/>
              <a:t>        pot2 = int(1) #Keep the pot value positive</a:t>
            </a:r>
          </a:p>
          <a:p>
            <a:r>
              <a:rPr lang="en-US" sz="1000" dirty="0"/>
              <a:t>    button = int(10)</a:t>
            </a:r>
          </a:p>
          <a:p>
            <a:r>
              <a:rPr lang="en-US" sz="1000" dirty="0"/>
              <a:t>    if not button1.value():  #if the push button is not pressed</a:t>
            </a:r>
          </a:p>
          <a:p>
            <a:r>
              <a:rPr lang="en-US" sz="1000" dirty="0"/>
              <a:t>        button = int(10)     # 'button' is 10.  If the push button</a:t>
            </a:r>
          </a:p>
          <a:p>
            <a:r>
              <a:rPr lang="en-US" sz="1000" dirty="0"/>
              <a:t>    if button1.value():      # is pressed 'button' is 20</a:t>
            </a:r>
          </a:p>
          <a:p>
            <a:r>
              <a:rPr lang="en-US" sz="1000" dirty="0"/>
              <a:t>        button = int(20)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lcd.putstr</a:t>
            </a:r>
            <a:r>
              <a:rPr lang="en-US" sz="1000" dirty="0"/>
              <a:t>("Temp="+str(</a:t>
            </a:r>
            <a:r>
              <a:rPr lang="en-US" sz="1000" dirty="0" err="1"/>
              <a:t>tempC</a:t>
            </a:r>
            <a:r>
              <a:rPr lang="en-US" sz="1000" dirty="0"/>
              <a:t>)+"C ")  #send variables to the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lcd.putstr</a:t>
            </a:r>
            <a:r>
              <a:rPr lang="en-US" sz="1000" dirty="0"/>
              <a:t>("Pot="+str(pot2)+"\n")    #LCD display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lcd.putstr</a:t>
            </a:r>
            <a:r>
              <a:rPr lang="en-US" sz="1000" dirty="0"/>
              <a:t>("Button="+str(button))</a:t>
            </a:r>
          </a:p>
          <a:p>
            <a:r>
              <a:rPr lang="en-US" sz="1000" dirty="0"/>
              <a:t>    sleep(1)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lcd.clear</a:t>
            </a:r>
            <a:r>
              <a:rPr lang="en-US" sz="1000" dirty="0"/>
              <a:t>()    #Clear the display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38F99D-119B-06AD-BD50-2BDFC7305727}"/>
              </a:ext>
            </a:extLst>
          </p:cNvPr>
          <p:cNvSpPr txBox="1"/>
          <p:nvPr/>
        </p:nvSpPr>
        <p:spPr>
          <a:xfrm>
            <a:off x="4999839" y="2852257"/>
            <a:ext cx="659667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Toms Hardware at</a:t>
            </a:r>
          </a:p>
          <a:p>
            <a:r>
              <a:rPr lang="en-US" dirty="0">
                <a:solidFill>
                  <a:schemeClr val="bg1"/>
                </a:solidFill>
              </a:rPr>
              <a:t>Tomshardware.com/how-to/lcd-display-raspberry-pi-</a:t>
            </a:r>
            <a:r>
              <a:rPr lang="en-US" dirty="0" err="1">
                <a:solidFill>
                  <a:schemeClr val="bg1"/>
                </a:solidFill>
              </a:rPr>
              <a:t>pico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Pico_</a:t>
            </a:r>
            <a:r>
              <a:rPr lang="en-US">
                <a:solidFill>
                  <a:schemeClr val="bg1"/>
                </a:solidFill>
              </a:rPr>
              <a:t>i2c_lcd.</a:t>
            </a:r>
            <a:r>
              <a:rPr lang="en-US" dirty="0">
                <a:solidFill>
                  <a:schemeClr val="bg1"/>
                </a:solidFill>
              </a:rPr>
              <a:t>py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Lcd_api.py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505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A3F8C3-7F44-C59D-4A47-10A5AF7CD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727" y="1325470"/>
            <a:ext cx="5511449" cy="45216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AAD31B-1D65-0BA4-7B25-6C9D83E3B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58" y="1283521"/>
            <a:ext cx="5581706" cy="460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38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19947C-CEB6-5C0C-E1C5-D35DA0BED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497" y="1303020"/>
            <a:ext cx="5755005" cy="4251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C72456-D305-49E9-D849-0B603ED46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89" y="1126872"/>
            <a:ext cx="8635365" cy="624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63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19947C-CEB6-5C0C-E1C5-D35DA0BED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497" y="1303020"/>
            <a:ext cx="5755005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06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A3F8C3-7F44-C59D-4A47-10A5AF7CD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939" y="1367419"/>
            <a:ext cx="5409187" cy="44377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BFE743-907F-89D5-C182-910F49DE0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01" y="1738994"/>
            <a:ext cx="4930650" cy="364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9614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2653</TotalTime>
  <Words>868</Words>
  <Application>Microsoft Office PowerPoint</Application>
  <PresentationFormat>Widescreen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Bungard</dc:creator>
  <cp:lastModifiedBy>Neil Bungard</cp:lastModifiedBy>
  <cp:revision>6</cp:revision>
  <dcterms:created xsi:type="dcterms:W3CDTF">2023-03-01T14:38:59Z</dcterms:created>
  <dcterms:modified xsi:type="dcterms:W3CDTF">2023-03-18T04:15:50Z</dcterms:modified>
</cp:coreProperties>
</file>