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60" r:id="rId3"/>
    <p:sldId id="262" r:id="rId4"/>
    <p:sldId id="257" r:id="rId5"/>
    <p:sldId id="263" r:id="rId6"/>
    <p:sldId id="258" r:id="rId7"/>
    <p:sldId id="259" r:id="rId8"/>
    <p:sldId id="264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EE68BA-6B4E-45BC-A196-551E7C425F6D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80606E-78FB-4E1D-A894-D570AE40AAC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icrochip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2CC992-0CCF-4CC6-B9D5-A5DDF26D9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743200"/>
            <a:ext cx="2116378" cy="1995524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177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A17853-01BC-5AF5-9EA3-0C381CDEC7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0"/>
            <a:ext cx="754040" cy="2373373"/>
          </a:xfrm>
          <a:prstGeom prst="rect">
            <a:avLst/>
          </a:prstGeom>
          <a:effectLst>
            <a:glow>
              <a:schemeClr val="accent1">
                <a:alpha val="68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1D48E-E843-6910-CE03-996207AB8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914400"/>
            <a:ext cx="2978583" cy="1531541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28AA8-A76B-EAAC-7140-C756FFFDFF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429000"/>
            <a:ext cx="1658549" cy="217212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60046E-1C67-189B-FE14-566BABA8289E}"/>
              </a:ext>
            </a:extLst>
          </p:cNvPr>
          <p:cNvSpPr/>
          <p:nvPr/>
        </p:nvSpPr>
        <p:spPr>
          <a:xfrm>
            <a:off x="0" y="1013565"/>
            <a:ext cx="50712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PicoGenius.com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391B20-7086-F352-2C5E-564C0D38A077}"/>
              </a:ext>
            </a:extLst>
          </p:cNvPr>
          <p:cNvSpPr/>
          <p:nvPr/>
        </p:nvSpPr>
        <p:spPr>
          <a:xfrm>
            <a:off x="5374853" y="5540329"/>
            <a:ext cx="3359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Electronics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D6E53-5765-D63D-28AB-CEB32C1A5BE8}"/>
              </a:ext>
            </a:extLst>
          </p:cNvPr>
          <p:cNvSpPr/>
          <p:nvPr/>
        </p:nvSpPr>
        <p:spPr>
          <a:xfrm>
            <a:off x="750119" y="5382770"/>
            <a:ext cx="2077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Pico Pi</a:t>
            </a:r>
          </a:p>
        </p:txBody>
      </p:sp>
    </p:spTree>
    <p:extLst>
      <p:ext uri="{BB962C8B-B14F-4D97-AF65-F5344CB8AC3E}">
        <p14:creationId xmlns:p14="http://schemas.microsoft.com/office/powerpoint/2010/main" val="87126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552 graph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124200"/>
            <a:ext cx="1466850" cy="1466850"/>
          </a:xfrm>
          <a:prstGeom prst="rect">
            <a:avLst/>
          </a:prstGeom>
        </p:spPr>
      </p:pic>
      <p:pic>
        <p:nvPicPr>
          <p:cNvPr id="7" name="Picture 6" descr="pickit 4 graphi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286000"/>
            <a:ext cx="4391025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ls1552 pin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438400"/>
            <a:ext cx="3933825" cy="2266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4400" y="2233047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 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2048 bytes of Flash memory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 128 bytes of RAM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F1F1F"/>
                </a:solidFill>
                <a:latin typeface="Google Sans"/>
              </a:rPr>
              <a:t>O</a:t>
            </a:r>
            <a:r>
              <a:rPr lang="en-US" sz="1400" b="0" i="0">
                <a:solidFill>
                  <a:srgbClr val="1F1F1F"/>
                </a:solidFill>
                <a:effectLst/>
                <a:latin typeface="Google Sans"/>
              </a:rPr>
              <a:t>perates 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at frequencies up to 32 MHz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16-level deep hardware stack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49 instructions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10 general-purpose I/O pins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2 analog inputs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10-bit A/D converter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16-bit timer/counter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Real-time clock (RTC)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Brown-out reset (BOR)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Programmable voltage supervisor (PVD)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Low-power sleep mode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Clock-out pin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In-circuit serial programming (ICSP)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2lf1552 pickit 4 (2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4412" y="1420177"/>
            <a:ext cx="7115175" cy="40176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30418_170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9144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plab x 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209800"/>
            <a:ext cx="2352675" cy="1981200"/>
          </a:xfrm>
          <a:prstGeom prst="rect">
            <a:avLst/>
          </a:prstGeom>
        </p:spPr>
      </p:pic>
      <p:pic>
        <p:nvPicPr>
          <p:cNvPr id="4" name="Picture 3" descr="mplab xc compi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209800"/>
            <a:ext cx="2819400" cy="19439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533400"/>
            <a:ext cx="29735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4"/>
              </a:rPr>
              <a:t>WWW.Microchip.com</a:t>
            </a:r>
            <a:endParaRPr lang="en-US" sz="2400" dirty="0"/>
          </a:p>
          <a:p>
            <a:r>
              <a:rPr lang="en-US" sz="2400" dirty="0"/>
              <a:t>    Tools and Resources</a:t>
            </a:r>
          </a:p>
          <a:p>
            <a:r>
              <a:rPr lang="en-US" sz="2400" dirty="0"/>
              <a:t>        Develop</a:t>
            </a:r>
          </a:p>
          <a:p>
            <a:r>
              <a:rPr lang="en-US" dirty="0"/>
              <a:t>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4267200"/>
            <a:ext cx="19405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Integrated </a:t>
            </a:r>
          </a:p>
          <a:p>
            <a:r>
              <a:rPr lang="en-US" sz="2400" dirty="0"/>
              <a:t>Development </a:t>
            </a:r>
          </a:p>
          <a:p>
            <a:r>
              <a:rPr lang="en-US" sz="2400" dirty="0"/>
              <a:t>Environment</a:t>
            </a:r>
          </a:p>
          <a:p>
            <a:r>
              <a:rPr lang="en-US" dirty="0"/>
              <a:t>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24400" y="42672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 Compiler (XC8)</a:t>
            </a:r>
          </a:p>
          <a:p>
            <a:pPr algn="ctr"/>
            <a:r>
              <a:rPr lang="en-US" sz="2400" dirty="0"/>
              <a:t>And </a:t>
            </a:r>
          </a:p>
          <a:p>
            <a:r>
              <a:rPr lang="en-US" sz="2400" dirty="0"/>
              <a:t>Assembler XC-AS</a:t>
            </a:r>
          </a:p>
          <a:p>
            <a:r>
              <a:rPr lang="en-US" dirty="0"/>
              <a:t>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2lf1552 pickit 4 progr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914399"/>
            <a:ext cx="3962400" cy="4656841"/>
          </a:xfrm>
          <a:prstGeom prst="rect">
            <a:avLst/>
          </a:prstGeom>
        </p:spPr>
      </p:pic>
      <p:pic>
        <p:nvPicPr>
          <p:cNvPr id="10" name="Picture 9" descr="trista tab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2667000"/>
            <a:ext cx="4476750" cy="296107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24200" y="2971800"/>
            <a:ext cx="5029200" cy="18288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305800" y="3429000"/>
            <a:ext cx="0" cy="12954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2514600" y="3276600"/>
            <a:ext cx="7620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590800" y="3276600"/>
            <a:ext cx="228600" cy="2286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14600" y="3276600"/>
            <a:ext cx="5638800" cy="76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12ls1552 pinou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914400"/>
            <a:ext cx="2209800" cy="120350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H="1" flipV="1">
            <a:off x="6477000" y="1447800"/>
            <a:ext cx="1752600" cy="18288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CCBCA-14EE-5C82-3B4B-CDCD571FB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81200"/>
            <a:ext cx="5626518" cy="338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99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6125</TotalTime>
  <Words>100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Constantia</vt:lpstr>
      <vt:lpstr>Google Sans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Bun</dc:creator>
  <cp:lastModifiedBy>Neil J Bungard</cp:lastModifiedBy>
  <cp:revision>6</cp:revision>
  <cp:lastPrinted>2023-04-20T18:34:12Z</cp:lastPrinted>
  <dcterms:created xsi:type="dcterms:W3CDTF">2023-04-14T20:27:28Z</dcterms:created>
  <dcterms:modified xsi:type="dcterms:W3CDTF">2023-04-20T19:07:37Z</dcterms:modified>
</cp:coreProperties>
</file>