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2" r:id="rId3"/>
    <p:sldId id="263" r:id="rId4"/>
    <p:sldId id="264" r:id="rId5"/>
    <p:sldId id="265" r:id="rId6"/>
    <p:sldId id="261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90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12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28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960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030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12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66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76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387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515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7124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273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10507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683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315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870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D04F871-24A4-40B7-972A-FF660DBA316C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358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2CC992-0CCF-4CC6-B9D5-A5DDF26D9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258" y="2500275"/>
            <a:ext cx="2211400" cy="2227309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softEdge rad="177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A17853-01BC-5AF5-9EA3-0C381CDEC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997" y="3009397"/>
            <a:ext cx="1005387" cy="2373373"/>
          </a:xfrm>
          <a:prstGeom prst="rect">
            <a:avLst/>
          </a:prstGeom>
          <a:effectLst>
            <a:glow>
              <a:schemeClr val="accent1">
                <a:alpha val="68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F1D48E-E843-6910-CE03-996207AB87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260" y="709460"/>
            <a:ext cx="3971444" cy="1531541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028AA8-A76B-EAAC-7140-C756FFFDFF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841" y="3429000"/>
            <a:ext cx="2211399" cy="2172120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660046E-1C67-189B-FE14-566BABA8289E}"/>
              </a:ext>
            </a:extLst>
          </p:cNvPr>
          <p:cNvSpPr/>
          <p:nvPr/>
        </p:nvSpPr>
        <p:spPr>
          <a:xfrm>
            <a:off x="0" y="1013565"/>
            <a:ext cx="676165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rgbClr val="052F6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PicoGenius.com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391B20-7086-F352-2C5E-564C0D38A077}"/>
              </a:ext>
            </a:extLst>
          </p:cNvPr>
          <p:cNvSpPr/>
          <p:nvPr/>
        </p:nvSpPr>
        <p:spPr>
          <a:xfrm>
            <a:off x="7468925" y="5540329"/>
            <a:ext cx="38747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>
                <a:ln w="9525" cmpd="sng">
                  <a:solidFill>
                    <a:srgbClr val="052F6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052F61">
                      <a:alpha val="40000"/>
                    </a:srgbClr>
                  </a:glo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Electronics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0D6E53-5765-D63D-28AB-CEB32C1A5BE8}"/>
              </a:ext>
            </a:extLst>
          </p:cNvPr>
          <p:cNvSpPr/>
          <p:nvPr/>
        </p:nvSpPr>
        <p:spPr>
          <a:xfrm>
            <a:off x="1197252" y="5382770"/>
            <a:ext cx="23759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3462">
                  <a:solidFill>
                    <a:prstClr val="black"/>
                  </a:solidFill>
                  <a:prstDash val="solid"/>
                </a:ln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E87D37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Pico Pi</a:t>
            </a:r>
          </a:p>
        </p:txBody>
      </p:sp>
    </p:spTree>
    <p:extLst>
      <p:ext uri="{BB962C8B-B14F-4D97-AF65-F5344CB8AC3E}">
        <p14:creationId xmlns:p14="http://schemas.microsoft.com/office/powerpoint/2010/main" val="871264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74AA22-121B-22AE-812B-55BB624E2D71}"/>
              </a:ext>
            </a:extLst>
          </p:cNvPr>
          <p:cNvSpPr txBox="1"/>
          <p:nvPr/>
        </p:nvSpPr>
        <p:spPr>
          <a:xfrm>
            <a:off x="10374432" y="6133930"/>
            <a:ext cx="12495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2" action="ppaction://hlinksldjump"/>
              </a:rPr>
              <a:t>Return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47D12293-272A-9070-314B-CA8B6069EF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5" y="833437"/>
            <a:ext cx="756285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807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74AA22-121B-22AE-812B-55BB624E2D71}"/>
              </a:ext>
            </a:extLst>
          </p:cNvPr>
          <p:cNvSpPr txBox="1"/>
          <p:nvPr/>
        </p:nvSpPr>
        <p:spPr>
          <a:xfrm>
            <a:off x="10374432" y="6133930"/>
            <a:ext cx="12495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2" action="ppaction://hlinksldjump"/>
              </a:rPr>
              <a:t>Return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Picture 3" descr="Text, application, letter&#10;&#10;Description automatically generated">
            <a:extLst>
              <a:ext uri="{FF2B5EF4-FFF2-40B4-BE49-F238E27FC236}">
                <a16:creationId xmlns:a16="http://schemas.microsoft.com/office/drawing/2014/main" id="{13897CA1-6E92-A15C-95E5-2D0B903319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34" y="1225972"/>
            <a:ext cx="7562850" cy="4657725"/>
          </a:xfrm>
          <a:prstGeom prst="rect">
            <a:avLst/>
          </a:prstGeom>
        </p:spPr>
      </p:pic>
      <p:pic>
        <p:nvPicPr>
          <p:cNvPr id="6" name="Picture 5" descr="A close-up of a key&#10;&#10;Description automatically generated with low confidence">
            <a:extLst>
              <a:ext uri="{FF2B5EF4-FFF2-40B4-BE49-F238E27FC236}">
                <a16:creationId xmlns:a16="http://schemas.microsoft.com/office/drawing/2014/main" id="{51AEF89C-4CBD-8367-531E-6B54BB0519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820" y="202187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253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74AA22-121B-22AE-812B-55BB624E2D71}"/>
              </a:ext>
            </a:extLst>
          </p:cNvPr>
          <p:cNvSpPr txBox="1"/>
          <p:nvPr/>
        </p:nvSpPr>
        <p:spPr>
          <a:xfrm>
            <a:off x="10374432" y="6133930"/>
            <a:ext cx="12495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2" action="ppaction://hlinksldjump"/>
              </a:rPr>
              <a:t>Return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3DE7F61-62AA-CD20-21F8-EECAA030CF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18" y="0"/>
            <a:ext cx="7059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198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74AA22-121B-22AE-812B-55BB624E2D71}"/>
              </a:ext>
            </a:extLst>
          </p:cNvPr>
          <p:cNvSpPr txBox="1"/>
          <p:nvPr/>
        </p:nvSpPr>
        <p:spPr>
          <a:xfrm>
            <a:off x="10374432" y="6133930"/>
            <a:ext cx="12495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2" action="ppaction://hlinksldjump"/>
              </a:rPr>
              <a:t>Return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6AB77535-ADC3-71C7-D243-E31A03CFB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406" y="0"/>
            <a:ext cx="6823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528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74AA22-121B-22AE-812B-55BB624E2D71}"/>
              </a:ext>
            </a:extLst>
          </p:cNvPr>
          <p:cNvSpPr txBox="1"/>
          <p:nvPr/>
        </p:nvSpPr>
        <p:spPr>
          <a:xfrm>
            <a:off x="10374431" y="6133930"/>
            <a:ext cx="12356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2" action="ppaction://hlinksldjump"/>
              </a:rPr>
              <a:t>Return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C8C24A69-7717-41A5-D743-52DDA86248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612" y="623887"/>
            <a:ext cx="6200775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40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B881B7-BB28-D059-C924-CEFB1AED6B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687" y="204787"/>
            <a:ext cx="8048625" cy="64484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74AA22-121B-22AE-812B-55BB624E2D71}"/>
              </a:ext>
            </a:extLst>
          </p:cNvPr>
          <p:cNvSpPr txBox="1"/>
          <p:nvPr/>
        </p:nvSpPr>
        <p:spPr>
          <a:xfrm>
            <a:off x="10374432" y="6133930"/>
            <a:ext cx="12495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3" action="ppaction://hlinksldjump"/>
              </a:rPr>
              <a:t>Return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401314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</TotalTime>
  <Words>12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 Bungard</dc:creator>
  <cp:lastModifiedBy>Neil Bungard</cp:lastModifiedBy>
  <cp:revision>2</cp:revision>
  <dcterms:created xsi:type="dcterms:W3CDTF">2023-03-24T15:36:03Z</dcterms:created>
  <dcterms:modified xsi:type="dcterms:W3CDTF">2023-03-25T07:17:23Z</dcterms:modified>
</cp:coreProperties>
</file>