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5" r:id="rId1"/>
  </p:sldMasterIdLst>
  <p:sldIdLst>
    <p:sldId id="256" r:id="rId2"/>
    <p:sldId id="258" r:id="rId3"/>
    <p:sldId id="261" r:id="rId4"/>
    <p:sldId id="259" r:id="rId5"/>
    <p:sldId id="257" r:id="rId6"/>
    <p:sldId id="264" r:id="rId7"/>
    <p:sldId id="260" r:id="rId8"/>
    <p:sldId id="262" r:id="rId9"/>
    <p:sldId id="263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90" d="100"/>
          <a:sy n="90" d="100"/>
        </p:scale>
        <p:origin x="612" y="6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2-21T16:30:42.15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1,'140'0,"1459"0,-1575 1,0 1,25 6,7 1,-37-7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2-21T16:30:48.07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48,'14'-1,"1"0,-1-1,17-5,34-4,29-2,-62 8,55-3,1053 9,-1119-1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4F871-24A4-40B7-972A-FF660DBA316C}" type="datetimeFigureOut">
              <a:rPr lang="en-US" smtClean="0"/>
              <a:t>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21104-2E19-4B11-BE94-9BFB5D42B43B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2883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4F871-24A4-40B7-972A-FF660DBA316C}" type="datetimeFigureOut">
              <a:rPr lang="en-US" smtClean="0"/>
              <a:t>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21104-2E19-4B11-BE94-9BFB5D42B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3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4F871-24A4-40B7-972A-FF660DBA316C}" type="datetimeFigureOut">
              <a:rPr lang="en-US" smtClean="0"/>
              <a:t>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21104-2E19-4B11-BE94-9BFB5D42B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340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4F871-24A4-40B7-972A-FF660DBA316C}" type="datetimeFigureOut">
              <a:rPr lang="en-US" smtClean="0"/>
              <a:t>2/20/2023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21104-2E19-4B11-BE94-9BFB5D42B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434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4F871-24A4-40B7-972A-FF660DBA316C}" type="datetimeFigureOut">
              <a:rPr lang="en-US" smtClean="0"/>
              <a:t>2/20/2023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21104-2E19-4B11-BE94-9BFB5D42B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25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4F871-24A4-40B7-972A-FF660DBA316C}" type="datetimeFigureOut">
              <a:rPr lang="en-US" smtClean="0"/>
              <a:t>2/20/2023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21104-2E19-4B11-BE94-9BFB5D42B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851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4F871-24A4-40B7-972A-FF660DBA316C}" type="datetimeFigureOut">
              <a:rPr lang="en-US" smtClean="0"/>
              <a:t>2/20/2023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21104-2E19-4B11-BE94-9BFB5D42B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064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4F871-24A4-40B7-972A-FF660DBA316C}" type="datetimeFigureOut">
              <a:rPr lang="en-US" smtClean="0"/>
              <a:t>2/20/2023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21104-2E19-4B11-BE94-9BFB5D42B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626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4F871-24A4-40B7-972A-FF660DBA316C}" type="datetimeFigureOut">
              <a:rPr lang="en-US" smtClean="0"/>
              <a:t>2/20/2023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21104-2E19-4B11-BE94-9BFB5D42B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673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4F871-24A4-40B7-972A-FF660DBA316C}" type="datetimeFigureOut">
              <a:rPr lang="en-US" smtClean="0"/>
              <a:t>2/20/2023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21104-2E19-4B11-BE94-9BFB5D42B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15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4F871-24A4-40B7-972A-FF660DBA316C}" type="datetimeFigureOut">
              <a:rPr lang="en-US" smtClean="0"/>
              <a:t>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21104-2E19-4B11-BE94-9BFB5D42B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4256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4F871-24A4-40B7-972A-FF660DBA316C}" type="datetimeFigureOut">
              <a:rPr lang="en-US" smtClean="0"/>
              <a:t>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21104-2E19-4B11-BE94-9BFB5D42B43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8187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4F871-24A4-40B7-972A-FF660DBA316C}" type="datetimeFigureOut">
              <a:rPr lang="en-US" smtClean="0"/>
              <a:t>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21104-2E19-4B11-BE94-9BFB5D42B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213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4F871-24A4-40B7-972A-FF660DBA316C}" type="datetimeFigureOut">
              <a:rPr lang="en-US" smtClean="0"/>
              <a:t>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21104-2E19-4B11-BE94-9BFB5D42B43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462000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4F871-24A4-40B7-972A-FF660DBA316C}" type="datetimeFigureOut">
              <a:rPr lang="en-US" smtClean="0"/>
              <a:t>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21104-2E19-4B11-BE94-9BFB5D42B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0291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4F871-24A4-40B7-972A-FF660DBA316C}" type="datetimeFigureOut">
              <a:rPr lang="en-US" smtClean="0"/>
              <a:t>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21104-2E19-4B11-BE94-9BFB5D42B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2858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4F871-24A4-40B7-972A-FF660DBA316C}" type="datetimeFigureOut">
              <a:rPr lang="en-US" smtClean="0"/>
              <a:t>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21104-2E19-4B11-BE94-9BFB5D42B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183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D04F871-24A4-40B7-972A-FF660DBA316C}" type="datetimeFigureOut">
              <a:rPr lang="en-US" smtClean="0"/>
              <a:t>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8B021104-2E19-4B11-BE94-9BFB5D42B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3977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  <p:sldLayoutId id="2147483748" r:id="rId13"/>
    <p:sldLayoutId id="2147483749" r:id="rId14"/>
    <p:sldLayoutId id="2147483750" r:id="rId15"/>
    <p:sldLayoutId id="2147483751" r:id="rId16"/>
    <p:sldLayoutId id="214748375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file:///C:\Users\njbun\Desktop\Thonny.lnk" TargetMode="External"/><Relationship Id="rId3" Type="http://schemas.openxmlformats.org/officeDocument/2006/relationships/slide" Target="slide4.xml"/><Relationship Id="rId7" Type="http://schemas.openxmlformats.org/officeDocument/2006/relationships/hyperlink" Target="24C02%20Simple%20Interface%20Routine.txt" TargetMode="External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7.xml"/><Relationship Id="rId11" Type="http://schemas.openxmlformats.org/officeDocument/2006/relationships/slide" Target="slide10.xml"/><Relationship Id="rId5" Type="http://schemas.openxmlformats.org/officeDocument/2006/relationships/slide" Target="slide6.xml"/><Relationship Id="rId10" Type="http://schemas.openxmlformats.org/officeDocument/2006/relationships/hyperlink" Target="file:///C:\Program%20Files\Logic\Logic.exe" TargetMode="External"/><Relationship Id="rId4" Type="http://schemas.openxmlformats.org/officeDocument/2006/relationships/slide" Target="slide5.xml"/><Relationship Id="rId9" Type="http://schemas.openxmlformats.org/officeDocument/2006/relationships/slide" Target="slide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P0aeeuz65U&amp;t=12s" TargetMode="External"/><Relationship Id="rId7" Type="http://schemas.openxmlformats.org/officeDocument/2006/relationships/slide" Target="slide2.xml"/><Relationship Id="rId2" Type="http://schemas.openxmlformats.org/officeDocument/2006/relationships/hyperlink" Target="https://www.youtube.com/watch?v=pbqk5yqbfuw&amp;list=RDCMUC5GfjOd8g8HwJwus8dbaBAQ&amp;index=1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github.com/mcauser/micropython-tinyrtc-i2c" TargetMode="External"/><Relationship Id="rId5" Type="http://schemas.openxmlformats.org/officeDocument/2006/relationships/hyperlink" Target="https://www.youtube.com/watch?v=LSoozXsghZQ" TargetMode="External"/><Relationship Id="rId4" Type="http://schemas.openxmlformats.org/officeDocument/2006/relationships/hyperlink" Target="https://www.youtube.com/watch?v=PpP92m0xCqE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6.PNG"/><Relationship Id="rId7" Type="http://schemas.openxmlformats.org/officeDocument/2006/relationships/image" Target="../media/image70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5" Type="http://schemas.openxmlformats.org/officeDocument/2006/relationships/slide" Target="slide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mazon.com/HiLetgo-Analyzer-Ferrite-Channel-Arduino/dp/B077LSG5P2/ref=sr_1_3?c=ts&amp;keywords=Logic+Analyzers&amp;qid=1673488041&amp;s=industrial&amp;sr=1-3&amp;ts_id=5011666011" TargetMode="External"/><Relationship Id="rId7" Type="http://schemas.openxmlformats.org/officeDocument/2006/relationships/slide" Target="slide2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hyperlink" Target="http://downloads.saleae.com/Saleae+Users+Guide.pdf" TargetMode="External"/><Relationship Id="rId4" Type="http://schemas.openxmlformats.org/officeDocument/2006/relationships/hyperlink" Target="https://www.saleae.com/downloads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7" Type="http://schemas.openxmlformats.org/officeDocument/2006/relationships/slide" Target="slide2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customXml" Target="../ink/ink2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C2CC992-0CCF-4CC6-B9D5-A5DDF26D9A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258" y="2500275"/>
            <a:ext cx="2211400" cy="2227309"/>
          </a:xfrm>
          <a:prstGeom prst="rect">
            <a:avLst/>
          </a:prstGeom>
          <a:effectLst>
            <a:glow rad="127000">
              <a:schemeClr val="accent1">
                <a:alpha val="0"/>
              </a:schemeClr>
            </a:glow>
            <a:softEdge rad="1778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DA17853-01BC-5AF5-9EA3-0C381CDEC7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997" y="3009397"/>
            <a:ext cx="1005387" cy="2373373"/>
          </a:xfrm>
          <a:prstGeom prst="rect">
            <a:avLst/>
          </a:prstGeom>
          <a:effectLst>
            <a:glow>
              <a:schemeClr val="accent1">
                <a:alpha val="68000"/>
              </a:schemeClr>
            </a:glo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F1D48E-E843-6910-CE03-996207AB87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2260" y="709460"/>
            <a:ext cx="3971444" cy="1531541"/>
          </a:xfrm>
          <a:prstGeom prst="rect">
            <a:avLst/>
          </a:prstGeom>
          <a:effectLst>
            <a:softEdge rad="3683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3028AA8-A76B-EAAC-7140-C756FFFDFF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5841" y="3429000"/>
            <a:ext cx="2211399" cy="2172120"/>
          </a:xfrm>
          <a:prstGeom prst="rect">
            <a:avLst/>
          </a:prstGeom>
          <a:effectLst>
            <a:softEdge rad="177800"/>
          </a:effec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660046E-1C67-189B-FE14-566BABA8289E}"/>
              </a:ext>
            </a:extLst>
          </p:cNvPr>
          <p:cNvSpPr/>
          <p:nvPr/>
        </p:nvSpPr>
        <p:spPr>
          <a:xfrm>
            <a:off x="0" y="1013565"/>
            <a:ext cx="676165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PicoGenius.com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391B20-7086-F352-2C5E-564C0D38A077}"/>
              </a:ext>
            </a:extLst>
          </p:cNvPr>
          <p:cNvSpPr/>
          <p:nvPr/>
        </p:nvSpPr>
        <p:spPr>
          <a:xfrm>
            <a:off x="7468925" y="5540329"/>
            <a:ext cx="38747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Electronics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0D6E53-5765-D63D-28AB-CEB32C1A5BE8}"/>
              </a:ext>
            </a:extLst>
          </p:cNvPr>
          <p:cNvSpPr/>
          <p:nvPr/>
        </p:nvSpPr>
        <p:spPr>
          <a:xfrm>
            <a:off x="1197252" y="5382770"/>
            <a:ext cx="23759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Pico Pi</a:t>
            </a:r>
          </a:p>
        </p:txBody>
      </p:sp>
    </p:spTree>
    <p:extLst>
      <p:ext uri="{BB962C8B-B14F-4D97-AF65-F5344CB8AC3E}">
        <p14:creationId xmlns:p14="http://schemas.microsoft.com/office/powerpoint/2010/main" val="871264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6DDDE4-5CAE-9959-DE8B-0132107F7772}"/>
              </a:ext>
            </a:extLst>
          </p:cNvPr>
          <p:cNvSpPr txBox="1"/>
          <p:nvPr/>
        </p:nvSpPr>
        <p:spPr>
          <a:xfrm>
            <a:off x="2139087" y="1520961"/>
            <a:ext cx="514756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600" dirty="0">
                <a:cs typeface="Aldhabi" panose="020B0604020202020204" pitchFamily="2" charset="-78"/>
              </a:rPr>
              <a:t>Introduction:  24Cxx EEPROM interface to Pi Pico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600" dirty="0">
                <a:cs typeface="Aldhabi" panose="020B0604020202020204" pitchFamily="2" charset="-78"/>
                <a:hlinkClick r:id="rId2" action="ppaction://hlinksldjump"/>
              </a:rPr>
              <a:t>Acknowledgements</a:t>
            </a:r>
            <a:endParaRPr lang="en-US" sz="1600" dirty="0">
              <a:cs typeface="Aldhabi" panose="020B0604020202020204" pitchFamily="2" charset="-7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600" dirty="0">
                <a:cs typeface="Aldhabi" panose="020B0604020202020204" pitchFamily="2" charset="-78"/>
                <a:hlinkClick r:id="rId3" action="ppaction://hlinksldjump"/>
              </a:rPr>
              <a:t>Microchip 24Cxx EEPROMs</a:t>
            </a:r>
            <a:endParaRPr lang="en-US" sz="1600" dirty="0">
              <a:cs typeface="Aldhabi" panose="020B0604020202020204" pitchFamily="2" charset="-7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600" dirty="0">
                <a:cs typeface="Aldhabi" panose="020B0604020202020204" pitchFamily="2" charset="-78"/>
                <a:hlinkClick r:id="rId4" action="ppaction://hlinksldjump"/>
              </a:rPr>
              <a:t>24C02 EEPROM interface to Pi Pico Schematic</a:t>
            </a:r>
            <a:endParaRPr lang="en-US" sz="1600" dirty="0">
              <a:cs typeface="Aldhabi" panose="020B0604020202020204" pitchFamily="2" charset="-7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600" dirty="0">
                <a:cs typeface="Aldhabi" panose="020B0604020202020204" pitchFamily="2" charset="-78"/>
                <a:hlinkClick r:id="rId5" action="ppaction://hlinksldjump"/>
              </a:rPr>
              <a:t>Photo of 24Cxx EPROM interface to Pi Pico</a:t>
            </a:r>
            <a:endParaRPr lang="en-US" sz="1600" dirty="0">
              <a:cs typeface="Aldhabi" panose="020B0604020202020204" pitchFamily="2" charset="-7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600" dirty="0">
                <a:cs typeface="Aldhabi" panose="020B0604020202020204" pitchFamily="2" charset="-78"/>
                <a:hlinkClick r:id="rId6" action="ppaction://hlinksldjump"/>
              </a:rPr>
              <a:t>Pi Pico</a:t>
            </a:r>
            <a:endParaRPr lang="en-US" sz="1600" dirty="0">
              <a:cs typeface="Aldhabi" panose="020B0604020202020204" pitchFamily="2" charset="-7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600" dirty="0">
                <a:cs typeface="Aldhabi" panose="020B0604020202020204" pitchFamily="2" charset="-78"/>
                <a:hlinkClick r:id="rId7" action="ppaction://hlinkfile"/>
              </a:rPr>
              <a:t>Python code for the 24C02 EPROM interface to Pi Pico</a:t>
            </a:r>
            <a:endParaRPr lang="en-US" sz="1600" dirty="0">
              <a:cs typeface="Aldhabi" panose="020B0604020202020204" pitchFamily="2" charset="-7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600" dirty="0">
                <a:cs typeface="Aldhabi" panose="020B0604020202020204" pitchFamily="2" charset="-78"/>
                <a:hlinkClick r:id="rId8" action="ppaction://hlinkfile"/>
              </a:rPr>
              <a:t>Using Pi Pico with </a:t>
            </a:r>
            <a:r>
              <a:rPr lang="en-US" sz="1600" dirty="0" err="1">
                <a:cs typeface="Aldhabi" panose="020B0604020202020204" pitchFamily="2" charset="-78"/>
                <a:hlinkClick r:id="rId8" action="ppaction://hlinkfile"/>
              </a:rPr>
              <a:t>Thonny</a:t>
            </a:r>
            <a:endParaRPr lang="en-US" sz="1600" dirty="0">
              <a:cs typeface="Aldhabi" panose="020B0604020202020204" pitchFamily="2" charset="-7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600" dirty="0">
                <a:cs typeface="Aldhabi" panose="020B0604020202020204" pitchFamily="2" charset="-78"/>
                <a:hlinkClick r:id="rId9" action="ppaction://hlinksldjump"/>
              </a:rPr>
              <a:t>Simple Logic analyzer with </a:t>
            </a:r>
            <a:r>
              <a:rPr lang="en-US" sz="1600" dirty="0" err="1">
                <a:cs typeface="Aldhabi" panose="020B0604020202020204" pitchFamily="2" charset="-78"/>
                <a:hlinkClick r:id="rId9" action="ppaction://hlinksldjump"/>
              </a:rPr>
              <a:t>Saleae</a:t>
            </a:r>
            <a:r>
              <a:rPr lang="en-US" sz="1600" dirty="0">
                <a:cs typeface="Aldhabi" panose="020B0604020202020204" pitchFamily="2" charset="-78"/>
                <a:hlinkClick r:id="rId9" action="ppaction://hlinksldjump"/>
              </a:rPr>
              <a:t> Software</a:t>
            </a:r>
            <a:endParaRPr lang="en-US" sz="1600" dirty="0">
              <a:cs typeface="Aldhabi" panose="020B0604020202020204" pitchFamily="2" charset="-7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600" dirty="0">
                <a:cs typeface="Aldhabi" panose="020B0604020202020204" pitchFamily="2" charset="-78"/>
                <a:hlinkClick r:id="rId10" action="ppaction://hlinkfile"/>
              </a:rPr>
              <a:t>Using a logic analyzer</a:t>
            </a:r>
            <a:endParaRPr lang="en-US" sz="1600" dirty="0">
              <a:cs typeface="Aldhabi" panose="020B0604020202020204" pitchFamily="2" charset="-7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600" dirty="0">
                <a:cs typeface="Aldhabi" panose="020B0604020202020204" pitchFamily="2" charset="-78"/>
                <a:hlinkClick r:id="rId11" action="ppaction://hlinksldjump"/>
              </a:rPr>
              <a:t>I2C interface</a:t>
            </a:r>
            <a:endParaRPr lang="en-US" sz="1600" dirty="0">
              <a:cs typeface="Aldhabi" panose="020B0604020202020204" pitchFamily="2" charset="-7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600" dirty="0">
              <a:cs typeface="Aldhabi" panose="020B0604020202020204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4263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95CCB58-DA14-49C9-B70C-D802F630B62F}"/>
              </a:ext>
            </a:extLst>
          </p:cNvPr>
          <p:cNvSpPr txBox="1"/>
          <p:nvPr/>
        </p:nvSpPr>
        <p:spPr>
          <a:xfrm>
            <a:off x="3637659" y="1313213"/>
            <a:ext cx="3336170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u="sng" dirty="0" err="1"/>
              <a:t>Acknoledgements</a:t>
            </a:r>
            <a:endParaRPr lang="en-US" sz="1800" b="1" u="sng" dirty="0"/>
          </a:p>
          <a:p>
            <a:endParaRPr lang="en-US" dirty="0"/>
          </a:p>
          <a:p>
            <a:r>
              <a:rPr lang="en-US" sz="1800" dirty="0"/>
              <a:t>I2C Reference:</a:t>
            </a:r>
          </a:p>
          <a:p>
            <a:r>
              <a:rPr lang="en-US" dirty="0"/>
              <a:t>Paeag Shah</a:t>
            </a:r>
          </a:p>
          <a:p>
            <a:r>
              <a:rPr lang="en-US" dirty="0"/>
              <a:t>   </a:t>
            </a:r>
            <a:r>
              <a:rPr lang="en-US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I2C Video 1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   </a:t>
            </a:r>
            <a:r>
              <a:rPr lang="en-US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I2C Video 1</a:t>
            </a:r>
            <a:endParaRPr lang="en-US" dirty="0">
              <a:solidFill>
                <a:schemeClr val="bg1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dirty="0">
                <a:solidFill>
                  <a:schemeClr val="bg1"/>
                </a:solidFill>
              </a:rPr>
              <a:t>   </a:t>
            </a:r>
            <a:r>
              <a:rPr lang="en-US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I2C Video 1</a:t>
            </a:r>
            <a:endParaRPr lang="en-US" dirty="0">
              <a:solidFill>
                <a:schemeClr val="bg1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en-US" dirty="0">
              <a:hlinkClick r:id="rId2"/>
            </a:endParaRPr>
          </a:p>
          <a:p>
            <a:r>
              <a:rPr lang="en-US" sz="1800" dirty="0"/>
              <a:t>Microchip 24Cxx Reference:</a:t>
            </a:r>
          </a:p>
          <a:p>
            <a:r>
              <a:rPr lang="en-US" b="0" i="0" dirty="0">
                <a:solidFill>
                  <a:schemeClr val="bg1"/>
                </a:solidFill>
                <a:effectLst/>
                <a:latin typeface="-apple-system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Shiva siddharth</a:t>
            </a:r>
            <a:endParaRPr lang="en-US" b="0" i="0" dirty="0">
              <a:solidFill>
                <a:schemeClr val="bg1"/>
              </a:solidFill>
              <a:effectLst/>
              <a:latin typeface="-apple-system"/>
            </a:endParaRPr>
          </a:p>
          <a:p>
            <a:endParaRPr lang="en-US" dirty="0">
              <a:solidFill>
                <a:srgbClr val="57606A"/>
              </a:solidFill>
              <a:latin typeface="-apple-system"/>
            </a:endParaRPr>
          </a:p>
          <a:p>
            <a:r>
              <a:rPr lang="en-US" sz="1800" dirty="0"/>
              <a:t>24Cxx Library Reference:</a:t>
            </a:r>
            <a:endParaRPr lang="en-US" sz="1800" dirty="0">
              <a:hlinkClick r:id="rId2"/>
            </a:endParaRPr>
          </a:p>
          <a:p>
            <a:r>
              <a:rPr lang="en-US" dirty="0">
                <a:solidFill>
                  <a:srgbClr val="57606A"/>
                </a:solidFill>
                <a:latin typeface="-apple-system"/>
                <a:hlinkClick r:id="rId6" action="ppaction://hlinkfile"/>
              </a:rPr>
              <a:t>Mike Causer</a:t>
            </a:r>
            <a:endParaRPr lang="en-US" dirty="0"/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9403FD-674E-1F55-97E4-B5B7C019B216}"/>
              </a:ext>
            </a:extLst>
          </p:cNvPr>
          <p:cNvSpPr txBox="1"/>
          <p:nvPr/>
        </p:nvSpPr>
        <p:spPr>
          <a:xfrm>
            <a:off x="9462782" y="5712903"/>
            <a:ext cx="820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7" action="ppaction://hlinksldjump"/>
              </a:rPr>
              <a:t>Return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679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AD97AD-9C71-EC9C-189A-C8B4C51AE1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4384" y="4256928"/>
            <a:ext cx="1276350" cy="14668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A0CF6B-B74F-5372-DE10-7F5E715556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9397" y="791374"/>
            <a:ext cx="2953162" cy="274358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A1DE603-0014-32C9-EA99-6A29273385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575" y="715164"/>
            <a:ext cx="6068272" cy="281979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11258C2-E007-AB0F-9D37-06C13CC7E7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1780" y="4256928"/>
            <a:ext cx="2009524" cy="145714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06163BB-3778-3623-4377-614C918CBE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018" y="4256927"/>
            <a:ext cx="1304762" cy="145714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9CB2B0E-303A-86C0-FB49-4A71222F4DA0}"/>
                  </a:ext>
                </a:extLst>
              </p:cNvPr>
              <p:cNvSpPr txBox="1"/>
              <p:nvPr/>
            </p:nvSpPr>
            <p:spPr>
              <a:xfrm>
                <a:off x="446529" y="3718679"/>
                <a:ext cx="1883657" cy="31393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24C02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11</m:t>
                        </m:r>
                      </m:sup>
                    </m:sSup>
                  </m:oMath>
                </a14:m>
                <a:r>
                  <a:rPr lang="en-US" dirty="0"/>
                  <a:t> bits</a:t>
                </a:r>
              </a:p>
              <a:p>
                <a:r>
                  <a:rPr lang="en-US" dirty="0"/>
                  <a:t>24C04	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sup>
                    </m:sSup>
                  </m:oMath>
                </a14:m>
                <a:r>
                  <a:rPr lang="en-US" dirty="0"/>
                  <a:t> bits</a:t>
                </a:r>
              </a:p>
              <a:p>
                <a:r>
                  <a:rPr lang="en-US" dirty="0"/>
                  <a:t>24C08	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13</m:t>
                        </m:r>
                      </m:sup>
                    </m:sSup>
                  </m:oMath>
                </a14:m>
                <a:r>
                  <a:rPr lang="en-US" dirty="0"/>
                  <a:t> bits</a:t>
                </a:r>
              </a:p>
              <a:p>
                <a:r>
                  <a:rPr lang="en-US" dirty="0"/>
                  <a:t>24C16	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14</m:t>
                        </m:r>
                      </m:sup>
                    </m:sSup>
                  </m:oMath>
                </a14:m>
                <a:r>
                  <a:rPr lang="en-US" dirty="0"/>
                  <a:t> bits</a:t>
                </a:r>
              </a:p>
              <a:p>
                <a:r>
                  <a:rPr lang="en-US" dirty="0"/>
                  <a:t>24C32	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15</m:t>
                        </m:r>
                      </m:sup>
                    </m:sSup>
                  </m:oMath>
                </a14:m>
                <a:r>
                  <a:rPr lang="en-US" dirty="0"/>
                  <a:t> bits</a:t>
                </a:r>
              </a:p>
              <a:p>
                <a:r>
                  <a:rPr lang="en-US" dirty="0"/>
                  <a:t>24C64	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sup>
                    </m:sSup>
                  </m:oMath>
                </a14:m>
                <a:r>
                  <a:rPr lang="en-US" dirty="0"/>
                  <a:t> bits</a:t>
                </a:r>
              </a:p>
              <a:p>
                <a:r>
                  <a:rPr lang="en-US" dirty="0"/>
                  <a:t>24C128	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17</m:t>
                        </m:r>
                      </m:sup>
                    </m:sSup>
                  </m:oMath>
                </a14:m>
                <a:r>
                  <a:rPr lang="en-US" dirty="0"/>
                  <a:t> bits</a:t>
                </a:r>
              </a:p>
              <a:p>
                <a:r>
                  <a:rPr lang="en-US" dirty="0"/>
                  <a:t>24C256	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18</m:t>
                        </m:r>
                      </m:sup>
                    </m:sSup>
                  </m:oMath>
                </a14:m>
                <a:r>
                  <a:rPr lang="en-US" dirty="0"/>
                  <a:t> bits</a:t>
                </a:r>
              </a:p>
              <a:p>
                <a:r>
                  <a:rPr lang="en-US" dirty="0"/>
                  <a:t>24C512	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19</m:t>
                        </m:r>
                      </m:sup>
                    </m:sSup>
                  </m:oMath>
                </a14:m>
                <a:r>
                  <a:rPr lang="en-US" dirty="0"/>
                  <a:t> bits</a:t>
                </a:r>
              </a:p>
              <a:p>
                <a:r>
                  <a:rPr lang="en-US" dirty="0"/>
                  <a:t>24C1025	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20</m:t>
                        </m:r>
                      </m:sup>
                    </m:sSup>
                  </m:oMath>
                </a14:m>
                <a:r>
                  <a:rPr lang="en-US" dirty="0"/>
                  <a:t> bits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9CB2B0E-303A-86C0-FB49-4A71222F4D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529" y="3718679"/>
                <a:ext cx="1883657" cy="3139321"/>
              </a:xfrm>
              <a:prstGeom prst="rect">
                <a:avLst/>
              </a:prstGeom>
              <a:blipFill>
                <a:blip r:embed="rId7"/>
                <a:stretch>
                  <a:fillRect l="-2589" t="-971" r="-25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999168F6-1C8A-0EBE-9BC9-0FA4302F4ED9}"/>
              </a:ext>
            </a:extLst>
          </p:cNvPr>
          <p:cNvSpPr txBox="1"/>
          <p:nvPr/>
        </p:nvSpPr>
        <p:spPr>
          <a:xfrm>
            <a:off x="2633627" y="3811011"/>
            <a:ext cx="320135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Number following the ‘C’</a:t>
            </a:r>
          </a:p>
          <a:p>
            <a:r>
              <a:rPr lang="en-US" dirty="0"/>
              <a:t>Represents Kbits of</a:t>
            </a:r>
          </a:p>
          <a:p>
            <a:r>
              <a:rPr lang="en-US" dirty="0"/>
              <a:t>Memory storage (base 2)</a:t>
            </a:r>
          </a:p>
          <a:p>
            <a:endParaRPr lang="en-US" dirty="0"/>
          </a:p>
          <a:p>
            <a:r>
              <a:rPr lang="en-US" dirty="0"/>
              <a:t>Bytes of storage =Kbits/8</a:t>
            </a:r>
          </a:p>
          <a:p>
            <a:endParaRPr lang="en-US" dirty="0"/>
          </a:p>
          <a:p>
            <a:r>
              <a:rPr lang="en-US" dirty="0"/>
              <a:t>E.g.  24C02  2048/8=32 bytes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40DF04F-4E8A-1E81-FDE7-A3207176D8AB}"/>
              </a:ext>
            </a:extLst>
          </p:cNvPr>
          <p:cNvSpPr txBox="1"/>
          <p:nvPr/>
        </p:nvSpPr>
        <p:spPr>
          <a:xfrm>
            <a:off x="3724711" y="254443"/>
            <a:ext cx="4221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Microchip 24CXXX EEPROM Memory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DCACA7-EC15-023C-9F36-6B8060E03C10}"/>
              </a:ext>
            </a:extLst>
          </p:cNvPr>
          <p:cNvSpPr txBox="1"/>
          <p:nvPr/>
        </p:nvSpPr>
        <p:spPr>
          <a:xfrm>
            <a:off x="8587577" y="6251376"/>
            <a:ext cx="8368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8" action="ppaction://hlinksldjump"/>
              </a:rPr>
              <a:t>Return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674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3D477E0-99CA-97CF-7169-51750253A7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185" y="760194"/>
            <a:ext cx="8183880" cy="496062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4CA4877-A972-7373-4B6E-E0D43B71F7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566" y="4110627"/>
            <a:ext cx="2009524" cy="145714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DE1565E-EB1C-4496-BA3A-C1FBDB1CA6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804" y="4110627"/>
            <a:ext cx="1304762" cy="14571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593CED7-CC11-5387-E7D2-F15599D48E2D}"/>
              </a:ext>
            </a:extLst>
          </p:cNvPr>
          <p:cNvSpPr txBox="1"/>
          <p:nvPr/>
        </p:nvSpPr>
        <p:spPr>
          <a:xfrm>
            <a:off x="9130902" y="5720814"/>
            <a:ext cx="8368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5" action="ppaction://hlinksldjump"/>
              </a:rPr>
              <a:t>Return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262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593CED7-CC11-5387-E7D2-F15599D48E2D}"/>
              </a:ext>
            </a:extLst>
          </p:cNvPr>
          <p:cNvSpPr txBox="1"/>
          <p:nvPr/>
        </p:nvSpPr>
        <p:spPr>
          <a:xfrm>
            <a:off x="9130902" y="5720814"/>
            <a:ext cx="8368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 action="ppaction://hlinksldjump"/>
              </a:rPr>
              <a:t>Return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D306CB7-57E6-1D87-C8C5-56F5DA1CA2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6120" y="882939"/>
            <a:ext cx="6328095" cy="474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94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AB881B7-BB28-D059-C924-CEFB1AED6B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687" y="204787"/>
            <a:ext cx="8048625" cy="64484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774AA22-121B-22AE-812B-55BB624E2D71}"/>
              </a:ext>
            </a:extLst>
          </p:cNvPr>
          <p:cNvSpPr txBox="1"/>
          <p:nvPr/>
        </p:nvSpPr>
        <p:spPr>
          <a:xfrm>
            <a:off x="10374432" y="6133930"/>
            <a:ext cx="8368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 action="ppaction://hlinksldjump"/>
              </a:rPr>
              <a:t>Return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4013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6A925C-9EAF-5194-21CE-9183E57AC9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210" y="842370"/>
            <a:ext cx="2000530" cy="14289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A5195EF-770E-05BC-765E-859037E7ED8A}"/>
              </a:ext>
            </a:extLst>
          </p:cNvPr>
          <p:cNvSpPr txBox="1"/>
          <p:nvPr/>
        </p:nvSpPr>
        <p:spPr>
          <a:xfrm>
            <a:off x="352338" y="2382473"/>
            <a:ext cx="38084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Logic Analyzer Hardware from Amazon</a:t>
            </a:r>
          </a:p>
          <a:p>
            <a:pPr algn="ctr"/>
            <a:r>
              <a:rPr lang="en-US" dirty="0">
                <a:hlinkClick r:id="rId3"/>
              </a:rPr>
              <a:t>Link to Hardware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CB15D0-E7DA-36B8-7070-E36B9CA1C652}"/>
              </a:ext>
            </a:extLst>
          </p:cNvPr>
          <p:cNvSpPr txBox="1"/>
          <p:nvPr/>
        </p:nvSpPr>
        <p:spPr>
          <a:xfrm>
            <a:off x="6096000" y="2567031"/>
            <a:ext cx="35826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Logic Analyzer Software from </a:t>
            </a:r>
            <a:r>
              <a:rPr lang="en-US" dirty="0" err="1"/>
              <a:t>Saleae</a:t>
            </a:r>
            <a:endParaRPr lang="en-US" dirty="0"/>
          </a:p>
          <a:p>
            <a:pPr algn="ctr"/>
            <a:r>
              <a:rPr lang="en-US" dirty="0">
                <a:hlinkClick r:id="rId4"/>
              </a:rPr>
              <a:t>Link to software</a:t>
            </a:r>
            <a:endParaRPr lang="en-US" dirty="0"/>
          </a:p>
          <a:p>
            <a:pPr algn="ctr"/>
            <a:r>
              <a:rPr lang="en-US" dirty="0">
                <a:hlinkClick r:id="rId5"/>
              </a:rPr>
              <a:t>Users Guide 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C82350D-D7FC-8C94-BEE4-1698BCC8BC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1289" y="840273"/>
            <a:ext cx="2872068" cy="167228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0605AC2-790D-2E62-2EA7-DC9BB714D708}"/>
              </a:ext>
            </a:extLst>
          </p:cNvPr>
          <p:cNvSpPr txBox="1"/>
          <p:nvPr/>
        </p:nvSpPr>
        <p:spPr>
          <a:xfrm>
            <a:off x="10324098" y="5949372"/>
            <a:ext cx="8368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7" action="ppaction://hlinksldjump"/>
              </a:rPr>
              <a:t>Return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6416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9A82C58-192A-CCCF-266D-6BA8D9FD1854}"/>
              </a:ext>
            </a:extLst>
          </p:cNvPr>
          <p:cNvSpPr txBox="1"/>
          <p:nvPr/>
        </p:nvSpPr>
        <p:spPr>
          <a:xfrm>
            <a:off x="299721" y="453004"/>
            <a:ext cx="5061001" cy="5847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from machine import I2C, Pin</a:t>
            </a:r>
          </a:p>
          <a:p>
            <a:r>
              <a:rPr lang="en-US" sz="1100" dirty="0"/>
              <a:t>import time</a:t>
            </a:r>
          </a:p>
          <a:p>
            <a:endParaRPr lang="en-US" sz="1100" dirty="0"/>
          </a:p>
          <a:p>
            <a:r>
              <a:rPr lang="en-US" sz="1100" dirty="0"/>
              <a:t>####################################################################</a:t>
            </a:r>
          </a:p>
          <a:p>
            <a:r>
              <a:rPr lang="en-US" sz="1100" dirty="0"/>
              <a:t>#This is a class called CAT24C02, which is a library for</a:t>
            </a:r>
          </a:p>
          <a:p>
            <a:r>
              <a:rPr lang="en-US" sz="1100" dirty="0"/>
              <a:t>#interacting with a CAT24C02 EEPROM chip using the I2C protocol.</a:t>
            </a:r>
          </a:p>
          <a:p>
            <a:r>
              <a:rPr lang="en-US" sz="1100" dirty="0"/>
              <a:t>####################################################################</a:t>
            </a:r>
          </a:p>
          <a:p>
            <a:endParaRPr lang="en-US" sz="1100" dirty="0"/>
          </a:p>
          <a:p>
            <a:r>
              <a:rPr lang="en-US" sz="1100" dirty="0"/>
              <a:t>class CAT24C02(object):</a:t>
            </a:r>
          </a:p>
          <a:p>
            <a:r>
              <a:rPr lang="en-US" sz="1100" dirty="0"/>
              <a:t>     def __</a:t>
            </a:r>
            <a:r>
              <a:rPr lang="en-US" sz="1100" dirty="0" err="1"/>
              <a:t>init</a:t>
            </a:r>
            <a:r>
              <a:rPr lang="en-US" sz="1100" dirty="0"/>
              <a:t>__(self, i2c, i2c_addr, pages=2, </a:t>
            </a:r>
            <a:r>
              <a:rPr lang="en-US" sz="1100" dirty="0" err="1"/>
              <a:t>bpp</a:t>
            </a:r>
            <a:r>
              <a:rPr lang="en-US" sz="1100" dirty="0"/>
              <a:t>=16):</a:t>
            </a:r>
          </a:p>
          <a:p>
            <a:r>
              <a:rPr lang="en-US" sz="1100" dirty="0"/>
              <a:t>             self.i2c = i2c</a:t>
            </a:r>
          </a:p>
          <a:p>
            <a:r>
              <a:rPr lang="en-US" sz="1100" dirty="0"/>
              <a:t>             self.i2c_addr = i2c_addr</a:t>
            </a:r>
          </a:p>
          <a:p>
            <a:r>
              <a:rPr lang="en-US" sz="1100" dirty="0"/>
              <a:t>             </a:t>
            </a:r>
            <a:r>
              <a:rPr lang="en-US" sz="1100" dirty="0" err="1"/>
              <a:t>self.pages</a:t>
            </a:r>
            <a:r>
              <a:rPr lang="en-US" sz="1100" dirty="0"/>
              <a:t> = pages</a:t>
            </a:r>
          </a:p>
          <a:p>
            <a:r>
              <a:rPr lang="en-US" sz="1100" dirty="0"/>
              <a:t>             </a:t>
            </a:r>
            <a:r>
              <a:rPr lang="en-US" sz="1100" dirty="0" err="1"/>
              <a:t>self.bpp</a:t>
            </a:r>
            <a:r>
              <a:rPr lang="en-US" sz="1100" dirty="0"/>
              <a:t> = </a:t>
            </a:r>
            <a:r>
              <a:rPr lang="en-US" sz="1100" dirty="0" err="1"/>
              <a:t>bpp</a:t>
            </a:r>
            <a:r>
              <a:rPr lang="en-US" sz="1100" dirty="0"/>
              <a:t> # bytes per page</a:t>
            </a:r>
          </a:p>
          <a:p>
            <a:endParaRPr lang="en-US" sz="1100" dirty="0"/>
          </a:p>
          <a:p>
            <a:r>
              <a:rPr lang="en-US" sz="1100" dirty="0"/>
              <a:t>     def capacity(self):</a:t>
            </a:r>
          </a:p>
          <a:p>
            <a:r>
              <a:rPr lang="en-US" sz="1100" dirty="0"/>
              <a:t>         """Storage capacity in bytes"""</a:t>
            </a:r>
          </a:p>
          <a:p>
            <a:r>
              <a:rPr lang="en-US" sz="1100" dirty="0"/>
              <a:t>         return </a:t>
            </a:r>
            <a:r>
              <a:rPr lang="en-US" sz="1100" dirty="0" err="1"/>
              <a:t>self.pages</a:t>
            </a:r>
            <a:r>
              <a:rPr lang="en-US" sz="1100" dirty="0"/>
              <a:t> * </a:t>
            </a:r>
            <a:r>
              <a:rPr lang="en-US" sz="1100" dirty="0" err="1"/>
              <a:t>self.bpp</a:t>
            </a:r>
            <a:endParaRPr lang="en-US" sz="1100" dirty="0"/>
          </a:p>
          <a:p>
            <a:endParaRPr lang="en-US" sz="1100" dirty="0"/>
          </a:p>
          <a:p>
            <a:r>
              <a:rPr lang="en-US" sz="1100" dirty="0"/>
              <a:t>     def read(self, </a:t>
            </a:r>
            <a:r>
              <a:rPr lang="en-US" sz="1100" dirty="0" err="1"/>
              <a:t>addr</a:t>
            </a:r>
            <a:r>
              <a:rPr lang="en-US" sz="1100" dirty="0"/>
              <a:t>, </a:t>
            </a:r>
            <a:r>
              <a:rPr lang="en-US" sz="1100" dirty="0" err="1"/>
              <a:t>nbytes</a:t>
            </a:r>
            <a:r>
              <a:rPr lang="en-US" sz="1100" dirty="0"/>
              <a:t>):</a:t>
            </a:r>
          </a:p>
          <a:p>
            <a:r>
              <a:rPr lang="en-US" sz="1100" dirty="0"/>
              <a:t>         """Read one or more bytes from the EEPROM starting from a specific address"""</a:t>
            </a:r>
          </a:p>
          <a:p>
            <a:r>
              <a:rPr lang="en-US" sz="1100" dirty="0"/>
              <a:t>         return self.i2c.readfrom_mem(self.i2c_addr, </a:t>
            </a:r>
            <a:r>
              <a:rPr lang="en-US" sz="1100" dirty="0" err="1"/>
              <a:t>addr</a:t>
            </a:r>
            <a:r>
              <a:rPr lang="en-US" sz="1100" dirty="0"/>
              <a:t>, </a:t>
            </a:r>
            <a:r>
              <a:rPr lang="en-US" sz="1100" dirty="0" err="1"/>
              <a:t>nbytes</a:t>
            </a:r>
            <a:r>
              <a:rPr lang="en-US" sz="1100" dirty="0"/>
              <a:t>, </a:t>
            </a:r>
            <a:r>
              <a:rPr lang="en-US" sz="1100" dirty="0" err="1"/>
              <a:t>addrsize</a:t>
            </a:r>
            <a:r>
              <a:rPr lang="en-US" sz="1100" dirty="0"/>
              <a:t>=8)</a:t>
            </a:r>
          </a:p>
          <a:p>
            <a:endParaRPr lang="en-US" sz="1100" dirty="0"/>
          </a:p>
          <a:p>
            <a:r>
              <a:rPr lang="en-US" sz="1100" dirty="0"/>
              <a:t>     def write(self, </a:t>
            </a:r>
            <a:r>
              <a:rPr lang="en-US" sz="1100" dirty="0" err="1"/>
              <a:t>addr</a:t>
            </a:r>
            <a:r>
              <a:rPr lang="en-US" sz="1100" dirty="0"/>
              <a:t>, </a:t>
            </a:r>
            <a:r>
              <a:rPr lang="en-US" sz="1100" dirty="0" err="1"/>
              <a:t>buf</a:t>
            </a:r>
            <a:r>
              <a:rPr lang="en-US" sz="1100" dirty="0"/>
              <a:t>):</a:t>
            </a:r>
          </a:p>
          <a:p>
            <a:r>
              <a:rPr lang="en-US" sz="1100" dirty="0"/>
              <a:t>         """Write one or more bytes to the EEPROM starting from a specific address"""</a:t>
            </a:r>
          </a:p>
          <a:p>
            <a:r>
              <a:rPr lang="en-US" sz="1100" dirty="0"/>
              <a:t>         offset = </a:t>
            </a:r>
            <a:r>
              <a:rPr lang="en-US" sz="1100" dirty="0" err="1"/>
              <a:t>addr</a:t>
            </a:r>
            <a:r>
              <a:rPr lang="en-US" sz="1100" dirty="0"/>
              <a:t> % </a:t>
            </a:r>
            <a:r>
              <a:rPr lang="en-US" sz="1100" dirty="0" err="1"/>
              <a:t>self.bpp</a:t>
            </a:r>
            <a:endParaRPr lang="en-US" sz="1100" dirty="0"/>
          </a:p>
          <a:p>
            <a:r>
              <a:rPr lang="en-US" sz="1100" dirty="0"/>
              <a:t>         partial = 0</a:t>
            </a:r>
          </a:p>
          <a:p>
            <a:r>
              <a:rPr lang="en-US" sz="1100" dirty="0"/>
              <a:t>         # partial page write</a:t>
            </a:r>
          </a:p>
          <a:p>
            <a:r>
              <a:rPr lang="en-US" sz="1100" dirty="0"/>
              <a:t>         if offset &gt; 0:</a:t>
            </a:r>
          </a:p>
          <a:p>
            <a:r>
              <a:rPr lang="en-US" sz="1100" dirty="0"/>
              <a:t>             partial = </a:t>
            </a:r>
            <a:r>
              <a:rPr lang="en-US" sz="1100" dirty="0" err="1"/>
              <a:t>self.bpp</a:t>
            </a:r>
            <a:r>
              <a:rPr lang="en-US" sz="1100" dirty="0"/>
              <a:t> - offset</a:t>
            </a:r>
          </a:p>
          <a:p>
            <a:r>
              <a:rPr lang="en-US" sz="1100" dirty="0"/>
              <a:t>             self.i2c.writeto_mem(self.i2c_addr, </a:t>
            </a:r>
            <a:r>
              <a:rPr lang="en-US" sz="1100" dirty="0" err="1"/>
              <a:t>addr</a:t>
            </a:r>
            <a:r>
              <a:rPr lang="en-US" sz="1100" dirty="0"/>
              <a:t>, </a:t>
            </a:r>
            <a:r>
              <a:rPr lang="en-US" sz="1100" dirty="0" err="1"/>
              <a:t>buf</a:t>
            </a:r>
            <a:r>
              <a:rPr lang="en-US" sz="1100" dirty="0"/>
              <a:t>[0:partial], </a:t>
            </a:r>
            <a:r>
              <a:rPr lang="en-US" sz="1100" dirty="0" err="1"/>
              <a:t>addrsize</a:t>
            </a:r>
            <a:r>
              <a:rPr lang="en-US" sz="1100" dirty="0"/>
              <a:t>=8)</a:t>
            </a:r>
          </a:p>
          <a:p>
            <a:r>
              <a:rPr lang="en-US" sz="1100" dirty="0"/>
              <a:t>             </a:t>
            </a:r>
            <a:r>
              <a:rPr lang="en-US" sz="1100" dirty="0" err="1"/>
              <a:t>time.sleep_ms</a:t>
            </a:r>
            <a:r>
              <a:rPr lang="en-US" sz="1100" dirty="0"/>
              <a:t>(5)</a:t>
            </a:r>
          </a:p>
          <a:p>
            <a:r>
              <a:rPr lang="en-US" sz="1100" dirty="0"/>
              <a:t>             </a:t>
            </a:r>
            <a:r>
              <a:rPr lang="en-US" sz="1100" dirty="0" err="1"/>
              <a:t>addr</a:t>
            </a:r>
            <a:r>
              <a:rPr lang="en-US" sz="1100" dirty="0"/>
              <a:t> += partial</a:t>
            </a:r>
          </a:p>
          <a:p>
            <a:endParaRPr lang="en-US" sz="11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44AB1A-4FA8-40F4-ECF8-C27B92C84C8E}"/>
              </a:ext>
            </a:extLst>
          </p:cNvPr>
          <p:cNvSpPr txBox="1"/>
          <p:nvPr/>
        </p:nvSpPr>
        <p:spPr>
          <a:xfrm>
            <a:off x="5360722" y="453004"/>
            <a:ext cx="6920484" cy="5339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        # full page write</a:t>
            </a:r>
          </a:p>
          <a:p>
            <a:r>
              <a:rPr lang="en-US" sz="1100" dirty="0"/>
              <a:t>         for </a:t>
            </a:r>
            <a:r>
              <a:rPr lang="en-US" sz="1100" dirty="0" err="1"/>
              <a:t>i</a:t>
            </a:r>
            <a:r>
              <a:rPr lang="en-US" sz="1100" dirty="0"/>
              <a:t> in range(partial, </a:t>
            </a:r>
            <a:r>
              <a:rPr lang="en-US" sz="1100" dirty="0" err="1"/>
              <a:t>len</a:t>
            </a:r>
            <a:r>
              <a:rPr lang="en-US" sz="1100" dirty="0"/>
              <a:t>(</a:t>
            </a:r>
            <a:r>
              <a:rPr lang="en-US" sz="1100" dirty="0" err="1"/>
              <a:t>buf</a:t>
            </a:r>
            <a:r>
              <a:rPr lang="en-US" sz="1100" dirty="0"/>
              <a:t>), </a:t>
            </a:r>
            <a:r>
              <a:rPr lang="en-US" sz="1100" dirty="0" err="1"/>
              <a:t>self.bpp</a:t>
            </a:r>
            <a:r>
              <a:rPr lang="en-US" sz="1100" dirty="0"/>
              <a:t>):</a:t>
            </a:r>
          </a:p>
          <a:p>
            <a:r>
              <a:rPr lang="en-US" sz="1100" dirty="0"/>
              <a:t>             self.i2c.writeto_mem(self.i2c_addr, </a:t>
            </a:r>
            <a:r>
              <a:rPr lang="en-US" sz="1100" dirty="0" err="1"/>
              <a:t>addr+i-partial</a:t>
            </a:r>
            <a:r>
              <a:rPr lang="en-US" sz="1100" dirty="0"/>
              <a:t>, </a:t>
            </a:r>
            <a:r>
              <a:rPr lang="en-US" sz="1100" dirty="0" err="1"/>
              <a:t>buf</a:t>
            </a:r>
            <a:r>
              <a:rPr lang="en-US" sz="1100" dirty="0"/>
              <a:t>[</a:t>
            </a:r>
            <a:r>
              <a:rPr lang="en-US" sz="1100" dirty="0" err="1"/>
              <a:t>i:i+self.bpp</a:t>
            </a:r>
            <a:r>
              <a:rPr lang="en-US" sz="1100" dirty="0"/>
              <a:t>], </a:t>
            </a:r>
            <a:r>
              <a:rPr lang="en-US" sz="1100" dirty="0" err="1"/>
              <a:t>addrsize</a:t>
            </a:r>
            <a:r>
              <a:rPr lang="en-US" sz="1100" dirty="0"/>
              <a:t>=8)</a:t>
            </a:r>
          </a:p>
          <a:p>
            <a:r>
              <a:rPr lang="en-US" sz="1100" dirty="0"/>
              <a:t>             </a:t>
            </a:r>
            <a:r>
              <a:rPr lang="en-US" sz="1100" dirty="0" err="1"/>
              <a:t>time.sleep_ms</a:t>
            </a:r>
            <a:r>
              <a:rPr lang="en-US" sz="1100" dirty="0"/>
              <a:t>(5)</a:t>
            </a:r>
          </a:p>
          <a:p>
            <a:r>
              <a:rPr lang="en-US" sz="1100" dirty="0"/>
              <a:t>     def wipe(self):</a:t>
            </a:r>
          </a:p>
          <a:p>
            <a:r>
              <a:rPr lang="en-US" sz="1100" dirty="0"/>
              <a:t>         </a:t>
            </a:r>
            <a:r>
              <a:rPr lang="en-US" sz="1100" dirty="0" err="1"/>
              <a:t>buf</a:t>
            </a:r>
            <a:r>
              <a:rPr lang="en-US" sz="1100" dirty="0"/>
              <a:t> = b'\</a:t>
            </a:r>
            <a:r>
              <a:rPr lang="en-US" sz="1100" dirty="0" err="1"/>
              <a:t>xff</a:t>
            </a:r>
            <a:r>
              <a:rPr lang="en-US" sz="1100" dirty="0"/>
              <a:t>' * 32</a:t>
            </a:r>
          </a:p>
          <a:p>
            <a:r>
              <a:rPr lang="en-US" sz="1100" dirty="0"/>
              <a:t>         for </a:t>
            </a:r>
            <a:r>
              <a:rPr lang="en-US" sz="1100" dirty="0" err="1"/>
              <a:t>i</a:t>
            </a:r>
            <a:r>
              <a:rPr lang="en-US" sz="1100" dirty="0"/>
              <a:t> in range(1):</a:t>
            </a:r>
          </a:p>
          <a:p>
            <a:r>
              <a:rPr lang="en-US" sz="1100" dirty="0"/>
              <a:t>             </a:t>
            </a:r>
            <a:r>
              <a:rPr lang="en-US" sz="1100" dirty="0" err="1"/>
              <a:t>self.write</a:t>
            </a:r>
            <a:r>
              <a:rPr lang="en-US" sz="1100" dirty="0"/>
              <a:t>(</a:t>
            </a:r>
            <a:r>
              <a:rPr lang="en-US" sz="1100" dirty="0" err="1"/>
              <a:t>i</a:t>
            </a:r>
            <a:r>
              <a:rPr lang="en-US" sz="1100" dirty="0"/>
              <a:t>*32, </a:t>
            </a:r>
            <a:r>
              <a:rPr lang="en-US" sz="1100" dirty="0" err="1"/>
              <a:t>buf</a:t>
            </a:r>
            <a:r>
              <a:rPr lang="en-US" sz="1100" dirty="0"/>
              <a:t>)</a:t>
            </a:r>
          </a:p>
          <a:p>
            <a:endParaRPr lang="en-US" sz="1100" dirty="0"/>
          </a:p>
          <a:p>
            <a:r>
              <a:rPr lang="en-US" sz="1100" dirty="0"/>
              <a:t>#this is the main program following the CAT24C02 class</a:t>
            </a:r>
          </a:p>
          <a:p>
            <a:r>
              <a:rPr lang="en-US" sz="1100" dirty="0" err="1"/>
              <a:t>sda</a:t>
            </a:r>
            <a:r>
              <a:rPr lang="en-US" sz="1100" dirty="0"/>
              <a:t>=</a:t>
            </a:r>
            <a:r>
              <a:rPr lang="en-US" sz="1100" dirty="0" err="1"/>
              <a:t>machine.Pin</a:t>
            </a:r>
            <a:r>
              <a:rPr lang="en-US" sz="1100" dirty="0"/>
              <a:t>(0)</a:t>
            </a:r>
          </a:p>
          <a:p>
            <a:r>
              <a:rPr lang="en-US" sz="1100" dirty="0" err="1"/>
              <a:t>scl</a:t>
            </a:r>
            <a:r>
              <a:rPr lang="en-US" sz="1100" dirty="0"/>
              <a:t>=</a:t>
            </a:r>
            <a:r>
              <a:rPr lang="en-US" sz="1100" dirty="0" err="1"/>
              <a:t>machine.Pin</a:t>
            </a:r>
            <a:r>
              <a:rPr lang="en-US" sz="1100" dirty="0"/>
              <a:t>(1)</a:t>
            </a:r>
          </a:p>
          <a:p>
            <a:r>
              <a:rPr lang="en-US" sz="1100" dirty="0"/>
              <a:t>i2c=machine.I2C(0,sda=</a:t>
            </a:r>
            <a:r>
              <a:rPr lang="en-US" sz="1100" dirty="0" err="1"/>
              <a:t>sda</a:t>
            </a:r>
            <a:r>
              <a:rPr lang="en-US" sz="1100" dirty="0"/>
              <a:t>, </a:t>
            </a:r>
            <a:r>
              <a:rPr lang="en-US" sz="1100" dirty="0" err="1"/>
              <a:t>scl</a:t>
            </a:r>
            <a:r>
              <a:rPr lang="en-US" sz="1100" dirty="0"/>
              <a:t>=</a:t>
            </a:r>
            <a:r>
              <a:rPr lang="en-US" sz="1100" dirty="0" err="1"/>
              <a:t>scl</a:t>
            </a:r>
            <a:r>
              <a:rPr lang="en-US" sz="1100" dirty="0"/>
              <a:t>, </a:t>
            </a:r>
            <a:r>
              <a:rPr lang="en-US" sz="1100" dirty="0" err="1"/>
              <a:t>freq</a:t>
            </a:r>
            <a:r>
              <a:rPr lang="en-US" sz="1100" dirty="0"/>
              <a:t>=400000)</a:t>
            </a:r>
          </a:p>
          <a:p>
            <a:r>
              <a:rPr lang="en-US" sz="1100" dirty="0"/>
              <a:t>i2caddr=80   #Set the I2C address of your EEPROM.</a:t>
            </a:r>
          </a:p>
          <a:p>
            <a:endParaRPr lang="en-US" sz="1100" dirty="0"/>
          </a:p>
          <a:p>
            <a:r>
              <a:rPr lang="en-US" sz="1100" dirty="0" err="1"/>
              <a:t>eeprom</a:t>
            </a:r>
            <a:r>
              <a:rPr lang="en-US" sz="1100" dirty="0"/>
              <a:t> = CAT24C02(i2c,i2caddr)   #create an instance of the class</a:t>
            </a:r>
          </a:p>
          <a:p>
            <a:endParaRPr lang="en-US" sz="1100" dirty="0"/>
          </a:p>
          <a:p>
            <a:r>
              <a:rPr lang="en-US" sz="1100" dirty="0"/>
              <a:t>#######################################</a:t>
            </a:r>
          </a:p>
          <a:p>
            <a:r>
              <a:rPr lang="en-US" sz="1100" dirty="0"/>
              <a:t>#Read and Write routines for the 24C02</a:t>
            </a:r>
          </a:p>
          <a:p>
            <a:r>
              <a:rPr lang="en-US" sz="1100" dirty="0"/>
              <a:t>#######################################</a:t>
            </a:r>
          </a:p>
          <a:p>
            <a:endParaRPr lang="en-US" sz="1100" dirty="0"/>
          </a:p>
          <a:p>
            <a:r>
              <a:rPr lang="en-US" sz="1100" dirty="0"/>
              <a:t>#eeprom.write(0, b'0123456789BCDEF0123456789abcdef') # Write String to memory address 0</a:t>
            </a:r>
          </a:p>
          <a:p>
            <a:r>
              <a:rPr lang="en-US" sz="1100" dirty="0" err="1"/>
              <a:t>eeprom.write</a:t>
            </a:r>
            <a:r>
              <a:rPr lang="en-US" sz="1100" dirty="0"/>
              <a:t>(0, 'Th') # Write String to memory address 0</a:t>
            </a:r>
          </a:p>
          <a:p>
            <a:r>
              <a:rPr lang="en-US" sz="1100" dirty="0"/>
              <a:t>#eeprom.write(0, b'00000000000000001111111111111111') # </a:t>
            </a:r>
            <a:r>
              <a:rPr lang="en-US" sz="1100" dirty="0" err="1"/>
              <a:t>Mutliple</a:t>
            </a:r>
            <a:r>
              <a:rPr lang="en-US" sz="1100" dirty="0"/>
              <a:t> page writes (fill pages 0 and 1 with test data)</a:t>
            </a:r>
          </a:p>
          <a:p>
            <a:r>
              <a:rPr lang="en-US" sz="1100" dirty="0"/>
              <a:t>#eeprom.write(13, </a:t>
            </a:r>
            <a:r>
              <a:rPr lang="en-US" sz="1100" dirty="0" err="1"/>
              <a:t>b'abcdef</a:t>
            </a:r>
            <a:r>
              <a:rPr lang="en-US" sz="1100" dirty="0"/>
              <a:t>') # Write is performed in two steps, "</a:t>
            </a:r>
            <a:r>
              <a:rPr lang="en-US" sz="1100" dirty="0" err="1"/>
              <a:t>abc</a:t>
            </a:r>
            <a:r>
              <a:rPr lang="en-US" sz="1100" dirty="0"/>
              <a:t>" in the first page then "def" in the next page</a:t>
            </a:r>
          </a:p>
          <a:p>
            <a:r>
              <a:rPr lang="en-US" sz="1100" dirty="0"/>
              <a:t>#eeprom.wipe() # Wipe the EEPROM</a:t>
            </a:r>
          </a:p>
          <a:p>
            <a:endParaRPr lang="en-US" sz="1100" dirty="0"/>
          </a:p>
          <a:p>
            <a:r>
              <a:rPr lang="en-US" sz="1100" dirty="0"/>
              <a:t>#print(eeprom.read(0,32))  #read the entire memory space (256 bits, 32 bytes)</a:t>
            </a:r>
          </a:p>
          <a:p>
            <a:r>
              <a:rPr lang="en-US" sz="1100" dirty="0"/>
              <a:t>print(</a:t>
            </a:r>
            <a:r>
              <a:rPr lang="en-US" sz="1100" dirty="0" err="1"/>
              <a:t>eeprom.read</a:t>
            </a:r>
            <a:r>
              <a:rPr lang="en-US" sz="1100" dirty="0"/>
              <a:t>(0,2))  #Read one byte</a:t>
            </a:r>
          </a:p>
          <a:p>
            <a:r>
              <a:rPr lang="en-US" sz="1100" dirty="0"/>
              <a:t>#print((eeprom.read(0, 32)).decode('utf-8')) #Read and print 32Bytes as a string starting from memory address 0</a:t>
            </a:r>
          </a:p>
          <a:p>
            <a:r>
              <a:rPr lang="en-US" sz="1100" dirty="0"/>
              <a:t>#print((eeprom.read(0, 10)).decode('ascii'))</a:t>
            </a:r>
          </a:p>
        </p:txBody>
      </p:sp>
    </p:spTree>
    <p:extLst>
      <p:ext uri="{BB962C8B-B14F-4D97-AF65-F5344CB8AC3E}">
        <p14:creationId xmlns:p14="http://schemas.microsoft.com/office/powerpoint/2010/main" val="598904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" name="Group 203">
            <a:extLst>
              <a:ext uri="{FF2B5EF4-FFF2-40B4-BE49-F238E27FC236}">
                <a16:creationId xmlns:a16="http://schemas.microsoft.com/office/drawing/2014/main" id="{EB122106-73E9-AE0B-7943-8262709088E4}"/>
              </a:ext>
            </a:extLst>
          </p:cNvPr>
          <p:cNvGrpSpPr/>
          <p:nvPr/>
        </p:nvGrpSpPr>
        <p:grpSpPr>
          <a:xfrm>
            <a:off x="462985" y="207693"/>
            <a:ext cx="11518084" cy="2665629"/>
            <a:chOff x="434040" y="721398"/>
            <a:chExt cx="11518084" cy="266562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43D87D0-154A-5C73-89E5-2F90280FE7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040" y="1149202"/>
              <a:ext cx="11400639" cy="1664368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C92A22C-4BE6-DB9F-874F-6C0CE0F7B8B6}"/>
                </a:ext>
              </a:extLst>
            </p:cNvPr>
            <p:cNvSpPr txBox="1"/>
            <p:nvPr/>
          </p:nvSpPr>
          <p:spPr>
            <a:xfrm>
              <a:off x="1040874" y="721398"/>
              <a:ext cx="7060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Write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AC96709-135C-CBFF-BAE7-F353F7227554}"/>
                </a:ext>
              </a:extLst>
            </p:cNvPr>
            <p:cNvSpPr txBox="1"/>
            <p:nvPr/>
          </p:nvSpPr>
          <p:spPr>
            <a:xfrm>
              <a:off x="2965745" y="3079250"/>
              <a:ext cx="93019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Write Low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313ABBD-590A-9E70-3271-3D2AD4A0A18D}"/>
                </a:ext>
              </a:extLst>
            </p:cNvPr>
            <p:cNvCxnSpPr>
              <a:cxnSpLocks/>
              <a:endCxn id="10" idx="0"/>
            </p:cNvCxnSpPr>
            <p:nvPr/>
          </p:nvCxnSpPr>
          <p:spPr>
            <a:xfrm flipH="1">
              <a:off x="3430841" y="2105582"/>
              <a:ext cx="437123" cy="973668"/>
            </a:xfrm>
            <a:prstGeom prst="line">
              <a:avLst/>
            </a:prstGeom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FC68E83-7A07-B382-F6E5-DF3DF44D9F43}"/>
                </a:ext>
              </a:extLst>
            </p:cNvPr>
            <p:cNvSpPr txBox="1"/>
            <p:nvPr/>
          </p:nvSpPr>
          <p:spPr>
            <a:xfrm>
              <a:off x="1297197" y="2977904"/>
              <a:ext cx="5351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Start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F071D2E-5A38-81E8-43AC-F1A1C901DC1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64770" y="1951198"/>
              <a:ext cx="247891" cy="1090323"/>
            </a:xfrm>
            <a:prstGeom prst="line">
              <a:avLst/>
            </a:prstGeom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21F8553-110B-9A51-A459-8A5329E35ED5}"/>
                </a:ext>
              </a:extLst>
            </p:cNvPr>
            <p:cNvSpPr txBox="1"/>
            <p:nvPr/>
          </p:nvSpPr>
          <p:spPr>
            <a:xfrm>
              <a:off x="4093459" y="3065198"/>
              <a:ext cx="47666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ACK</a:t>
              </a: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0F16DAC-4CE8-5C86-336F-130D771A813E}"/>
                </a:ext>
              </a:extLst>
            </p:cNvPr>
            <p:cNvCxnSpPr>
              <a:cxnSpLocks/>
              <a:endCxn id="20" idx="0"/>
            </p:cNvCxnSpPr>
            <p:nvPr/>
          </p:nvCxnSpPr>
          <p:spPr>
            <a:xfrm>
              <a:off x="4093459" y="2105582"/>
              <a:ext cx="238335" cy="959616"/>
            </a:xfrm>
            <a:prstGeom prst="line">
              <a:avLst/>
            </a:prstGeom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2E52D7F-19C4-209A-49D1-35A0F3A7BBA7}"/>
                </a:ext>
              </a:extLst>
            </p:cNvPr>
            <p:cNvSpPr txBox="1"/>
            <p:nvPr/>
          </p:nvSpPr>
          <p:spPr>
            <a:xfrm>
              <a:off x="5730710" y="3041521"/>
              <a:ext cx="47666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ACK</a:t>
              </a: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9CE5289-6217-1C8A-3AEF-0CD91922952F}"/>
                </a:ext>
              </a:extLst>
            </p:cNvPr>
            <p:cNvCxnSpPr>
              <a:cxnSpLocks/>
              <a:endCxn id="25" idx="0"/>
            </p:cNvCxnSpPr>
            <p:nvPr/>
          </p:nvCxnSpPr>
          <p:spPr>
            <a:xfrm flipH="1">
              <a:off x="5969045" y="2082178"/>
              <a:ext cx="407618" cy="959343"/>
            </a:xfrm>
            <a:prstGeom prst="line">
              <a:avLst/>
            </a:prstGeom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3146B32-EC61-C10F-2F27-7BE8EDC8E64E}"/>
                </a:ext>
              </a:extLst>
            </p:cNvPr>
            <p:cNvSpPr txBox="1"/>
            <p:nvPr/>
          </p:nvSpPr>
          <p:spPr>
            <a:xfrm>
              <a:off x="9792380" y="842612"/>
              <a:ext cx="65594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69H - </a:t>
              </a:r>
              <a:r>
                <a:rPr lang="en-US" sz="1400" dirty="0" err="1"/>
                <a:t>i</a:t>
              </a:r>
              <a:endParaRPr lang="en-US" sz="1400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A027535-8439-CBDF-C3A9-77834731882C}"/>
                </a:ext>
              </a:extLst>
            </p:cNvPr>
            <p:cNvSpPr txBox="1"/>
            <p:nvPr/>
          </p:nvSpPr>
          <p:spPr>
            <a:xfrm>
              <a:off x="7495194" y="842613"/>
              <a:ext cx="70884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70H - p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B424820-735E-7920-5ED3-000C6E50F2BD}"/>
                </a:ext>
              </a:extLst>
            </p:cNvPr>
            <p:cNvSpPr txBox="1"/>
            <p:nvPr/>
          </p:nvSpPr>
          <p:spPr>
            <a:xfrm>
              <a:off x="8038190" y="2977903"/>
              <a:ext cx="47666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ACK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60E614E-6784-A453-034D-B0945B4A9FA2}"/>
                </a:ext>
              </a:extLst>
            </p:cNvPr>
            <p:cNvSpPr txBox="1"/>
            <p:nvPr/>
          </p:nvSpPr>
          <p:spPr>
            <a:xfrm>
              <a:off x="10342404" y="2990524"/>
              <a:ext cx="47666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ACK</a:t>
              </a:r>
            </a:p>
          </p:txBody>
        </p:sp>
        <p:grpSp>
          <p:nvGrpSpPr>
            <p:cNvPr id="202" name="Group 201">
              <a:extLst>
                <a:ext uri="{FF2B5EF4-FFF2-40B4-BE49-F238E27FC236}">
                  <a16:creationId xmlns:a16="http://schemas.microsoft.com/office/drawing/2014/main" id="{BBDB8247-CE52-48E8-F073-173A9D5BE337}"/>
                </a:ext>
              </a:extLst>
            </p:cNvPr>
            <p:cNvGrpSpPr/>
            <p:nvPr/>
          </p:nvGrpSpPr>
          <p:grpSpPr>
            <a:xfrm>
              <a:off x="1951476" y="1774401"/>
              <a:ext cx="9204062" cy="307777"/>
              <a:chOff x="1951476" y="1774401"/>
              <a:chExt cx="9204062" cy="307777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BEDD125-4953-BE98-6515-199173A7CD4D}"/>
                  </a:ext>
                </a:extLst>
              </p:cNvPr>
              <p:cNvSpPr txBox="1"/>
              <p:nvPr/>
            </p:nvSpPr>
            <p:spPr>
              <a:xfrm>
                <a:off x="2207694" y="1774401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0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AF899B9-41C2-0EC6-43AA-9BB403044D5B}"/>
                  </a:ext>
                </a:extLst>
              </p:cNvPr>
              <p:cNvSpPr txBox="1"/>
              <p:nvPr/>
            </p:nvSpPr>
            <p:spPr>
              <a:xfrm>
                <a:off x="3476796" y="1774401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0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B790AA7-2862-02F8-E293-6C87157325FF}"/>
                  </a:ext>
                </a:extLst>
              </p:cNvPr>
              <p:cNvSpPr txBox="1"/>
              <p:nvPr/>
            </p:nvSpPr>
            <p:spPr>
              <a:xfrm>
                <a:off x="3204820" y="1774401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0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2299A4D-A547-53D1-C59A-20DAF7E96C19}"/>
                  </a:ext>
                </a:extLst>
              </p:cNvPr>
              <p:cNvSpPr txBox="1"/>
              <p:nvPr/>
            </p:nvSpPr>
            <p:spPr>
              <a:xfrm>
                <a:off x="2697311" y="1774401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0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5DC45178-E3BC-2E7A-BD2F-DBBAD0E199DB}"/>
                  </a:ext>
                </a:extLst>
              </p:cNvPr>
              <p:cNvSpPr txBox="1"/>
              <p:nvPr/>
            </p:nvSpPr>
            <p:spPr>
              <a:xfrm>
                <a:off x="2962386" y="1774401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0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9C1C2E57-1AE6-01F9-BF57-BE541644A3A6}"/>
                  </a:ext>
                </a:extLst>
              </p:cNvPr>
              <p:cNvSpPr txBox="1"/>
              <p:nvPr/>
            </p:nvSpPr>
            <p:spPr>
              <a:xfrm>
                <a:off x="3951507" y="1774401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0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B5DC233D-4CFB-0A9C-719B-6157A0807D4D}"/>
                  </a:ext>
                </a:extLst>
              </p:cNvPr>
              <p:cNvSpPr txBox="1"/>
              <p:nvPr/>
            </p:nvSpPr>
            <p:spPr>
              <a:xfrm>
                <a:off x="3718795" y="1774401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0</a:t>
                </a: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5CB71CE5-9A39-5F89-99C5-DCADC8DA82C7}"/>
                  </a:ext>
                </a:extLst>
              </p:cNvPr>
              <p:cNvSpPr txBox="1"/>
              <p:nvPr/>
            </p:nvSpPr>
            <p:spPr>
              <a:xfrm>
                <a:off x="4256307" y="1774401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0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3222BBE0-29E7-1D2B-EB71-E49EE228A675}"/>
                  </a:ext>
                </a:extLst>
              </p:cNvPr>
              <p:cNvSpPr txBox="1"/>
              <p:nvPr/>
            </p:nvSpPr>
            <p:spPr>
              <a:xfrm>
                <a:off x="4470289" y="1774401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0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B3E1E4E2-9B44-99CB-BFA5-278EBA298C2D}"/>
                  </a:ext>
                </a:extLst>
              </p:cNvPr>
              <p:cNvSpPr txBox="1"/>
              <p:nvPr/>
            </p:nvSpPr>
            <p:spPr>
              <a:xfrm>
                <a:off x="4713033" y="1774401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0</a:t>
                </a: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5958F125-2ED6-6A1C-F4E8-0C32079DEDED}"/>
                  </a:ext>
                </a:extLst>
              </p:cNvPr>
              <p:cNvSpPr txBox="1"/>
              <p:nvPr/>
            </p:nvSpPr>
            <p:spPr>
              <a:xfrm>
                <a:off x="4982270" y="1774401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0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26DA780-9E80-40FF-56D9-B0A2A976C8A0}"/>
                  </a:ext>
                </a:extLst>
              </p:cNvPr>
              <p:cNvSpPr txBox="1"/>
              <p:nvPr/>
            </p:nvSpPr>
            <p:spPr>
              <a:xfrm>
                <a:off x="5231815" y="1774401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0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DAA74743-8C52-1239-AB19-FEA441FF7EE1}"/>
                  </a:ext>
                </a:extLst>
              </p:cNvPr>
              <p:cNvSpPr txBox="1"/>
              <p:nvPr/>
            </p:nvSpPr>
            <p:spPr>
              <a:xfrm>
                <a:off x="5464527" y="1774401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0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6AFBC84E-DE70-BD46-C267-E18B0BEC796C}"/>
                  </a:ext>
                </a:extLst>
              </p:cNvPr>
              <p:cNvSpPr txBox="1"/>
              <p:nvPr/>
            </p:nvSpPr>
            <p:spPr>
              <a:xfrm>
                <a:off x="1951476" y="1774401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1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90696480-5F31-33E3-887B-B1EA58DD5285}"/>
                  </a:ext>
                </a:extLst>
              </p:cNvPr>
              <p:cNvSpPr txBox="1"/>
              <p:nvPr/>
            </p:nvSpPr>
            <p:spPr>
              <a:xfrm>
                <a:off x="6222027" y="1774401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0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0A6FF25D-F63D-B54C-1DDD-D2102698703F}"/>
                  </a:ext>
                </a:extLst>
              </p:cNvPr>
              <p:cNvSpPr txBox="1"/>
              <p:nvPr/>
            </p:nvSpPr>
            <p:spPr>
              <a:xfrm>
                <a:off x="5957457" y="1774401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1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B5BE334B-6D2D-2E33-0C24-7D13C93F9877}"/>
                  </a:ext>
                </a:extLst>
              </p:cNvPr>
              <p:cNvSpPr txBox="1"/>
              <p:nvPr/>
            </p:nvSpPr>
            <p:spPr>
              <a:xfrm>
                <a:off x="5717303" y="1774401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1</a:t>
                </a: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8118AE2C-83C4-27F8-1D02-9AB56EB82D8F}"/>
                  </a:ext>
                </a:extLst>
              </p:cNvPr>
              <p:cNvSpPr txBox="1"/>
              <p:nvPr/>
            </p:nvSpPr>
            <p:spPr>
              <a:xfrm>
                <a:off x="2428932" y="1774401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1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9E0EFDC8-AD71-9B5C-8252-D59344EEDAC0}"/>
                  </a:ext>
                </a:extLst>
              </p:cNvPr>
              <p:cNvSpPr txBox="1"/>
              <p:nvPr/>
            </p:nvSpPr>
            <p:spPr>
              <a:xfrm>
                <a:off x="7616683" y="1774401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0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BF6CCB16-59BE-5461-F1A7-D1EA10965AE5}"/>
                  </a:ext>
                </a:extLst>
              </p:cNvPr>
              <p:cNvSpPr txBox="1"/>
              <p:nvPr/>
            </p:nvSpPr>
            <p:spPr>
              <a:xfrm>
                <a:off x="7360222" y="1774401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1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75461FD1-3E1B-18D4-C26E-170CF2EA6382}"/>
                  </a:ext>
                </a:extLst>
              </p:cNvPr>
              <p:cNvSpPr txBox="1"/>
              <p:nvPr/>
            </p:nvSpPr>
            <p:spPr>
              <a:xfrm>
                <a:off x="7123470" y="1774401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1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978B8A95-A767-74F3-2517-DB883068F7C6}"/>
                  </a:ext>
                </a:extLst>
              </p:cNvPr>
              <p:cNvSpPr txBox="1"/>
              <p:nvPr/>
            </p:nvSpPr>
            <p:spPr>
              <a:xfrm>
                <a:off x="6867130" y="1774401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1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204D90A4-EAAA-4612-C733-6FFCC189322D}"/>
                  </a:ext>
                </a:extLst>
              </p:cNvPr>
              <p:cNvSpPr txBox="1"/>
              <p:nvPr/>
            </p:nvSpPr>
            <p:spPr>
              <a:xfrm>
                <a:off x="6627854" y="1774401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0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5AB48641-EC97-B934-F74E-DBADBC398250}"/>
                  </a:ext>
                </a:extLst>
              </p:cNvPr>
              <p:cNvSpPr txBox="1"/>
              <p:nvPr/>
            </p:nvSpPr>
            <p:spPr>
              <a:xfrm>
                <a:off x="8879219" y="1774401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0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5C75A914-2754-0891-B3BD-2724A96436A5}"/>
                  </a:ext>
                </a:extLst>
              </p:cNvPr>
              <p:cNvSpPr txBox="1"/>
              <p:nvPr/>
            </p:nvSpPr>
            <p:spPr>
              <a:xfrm>
                <a:off x="8617543" y="1774401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0</a:t>
                </a: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0CFFCB55-CEEC-5B40-8E55-8C931B1B1174}"/>
                  </a:ext>
                </a:extLst>
              </p:cNvPr>
              <p:cNvSpPr txBox="1"/>
              <p:nvPr/>
            </p:nvSpPr>
            <p:spPr>
              <a:xfrm>
                <a:off x="8376840" y="1774401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0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4530A13A-A577-3A43-9AD0-A2655C0C3B9F}"/>
                  </a:ext>
                </a:extLst>
              </p:cNvPr>
              <p:cNvSpPr txBox="1"/>
              <p:nvPr/>
            </p:nvSpPr>
            <p:spPr>
              <a:xfrm>
                <a:off x="8126437" y="1774401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0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8C6DBFE6-E783-62E8-1D32-BC290445CFD1}"/>
                  </a:ext>
                </a:extLst>
              </p:cNvPr>
              <p:cNvSpPr txBox="1"/>
              <p:nvPr/>
            </p:nvSpPr>
            <p:spPr>
              <a:xfrm>
                <a:off x="7860378" y="1774401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0</a:t>
                </a: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25DF34E6-2B5D-7485-D7ED-09D1AABCDDCA}"/>
                  </a:ext>
                </a:extLst>
              </p:cNvPr>
              <p:cNvSpPr txBox="1"/>
              <p:nvPr/>
            </p:nvSpPr>
            <p:spPr>
              <a:xfrm>
                <a:off x="10136053" y="1774401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0</a:t>
                </a: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CA754F3E-51BF-2249-E7C2-059CAB97EC79}"/>
                  </a:ext>
                </a:extLst>
              </p:cNvPr>
              <p:cNvSpPr txBox="1"/>
              <p:nvPr/>
            </p:nvSpPr>
            <p:spPr>
              <a:xfrm>
                <a:off x="9867360" y="1774401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1</a:t>
                </a: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CD20D0BF-E66E-293F-6110-508A908A40C4}"/>
                  </a:ext>
                </a:extLst>
              </p:cNvPr>
              <p:cNvSpPr txBox="1"/>
              <p:nvPr/>
            </p:nvSpPr>
            <p:spPr>
              <a:xfrm>
                <a:off x="9616055" y="1774401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0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140776FB-EB3C-5E3A-EB7F-9041F8FC6CEE}"/>
                  </a:ext>
                </a:extLst>
              </p:cNvPr>
              <p:cNvSpPr txBox="1"/>
              <p:nvPr/>
            </p:nvSpPr>
            <p:spPr>
              <a:xfrm>
                <a:off x="9369548" y="1774401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1</a:t>
                </a: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AEE663C4-917C-8FA6-8A2E-CCBA51BB9DF3}"/>
                  </a:ext>
                </a:extLst>
              </p:cNvPr>
              <p:cNvSpPr txBox="1"/>
              <p:nvPr/>
            </p:nvSpPr>
            <p:spPr>
              <a:xfrm>
                <a:off x="9139325" y="1774401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1</a:t>
                </a: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F447FD7E-8268-A128-8A0F-08065EE5AF67}"/>
                  </a:ext>
                </a:extLst>
              </p:cNvPr>
              <p:cNvSpPr txBox="1"/>
              <p:nvPr/>
            </p:nvSpPr>
            <p:spPr>
              <a:xfrm>
                <a:off x="10871486" y="1774401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0</a:t>
                </a: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F7FF7F34-10E0-CE24-F352-BF61E029B359}"/>
                  </a:ext>
                </a:extLst>
              </p:cNvPr>
              <p:cNvSpPr txBox="1"/>
              <p:nvPr/>
            </p:nvSpPr>
            <p:spPr>
              <a:xfrm>
                <a:off x="10644875" y="1774401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1</a:t>
                </a: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2DC81AF1-FD0A-C350-61EE-B2420D9EB682}"/>
                  </a:ext>
                </a:extLst>
              </p:cNvPr>
              <p:cNvSpPr txBox="1"/>
              <p:nvPr/>
            </p:nvSpPr>
            <p:spPr>
              <a:xfrm>
                <a:off x="10394703" y="1774401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0</a:t>
                </a:r>
              </a:p>
            </p:txBody>
          </p:sp>
        </p:grp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FC36FFC9-0CF5-DE57-F9C9-A40536827C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611303" y="2085950"/>
              <a:ext cx="407618" cy="959343"/>
            </a:xfrm>
            <a:prstGeom prst="line">
              <a:avLst/>
            </a:prstGeom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1002CB69-3BD4-ED55-BBDD-508560C411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50875" y="2069544"/>
              <a:ext cx="407618" cy="959343"/>
            </a:xfrm>
            <a:prstGeom prst="line">
              <a:avLst/>
            </a:prstGeom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FE346544-14F9-1551-68FD-3BB6FC333283}"/>
                </a:ext>
              </a:extLst>
            </p:cNvPr>
            <p:cNvSpPr txBox="1"/>
            <p:nvPr/>
          </p:nvSpPr>
          <p:spPr>
            <a:xfrm>
              <a:off x="11437368" y="2990524"/>
              <a:ext cx="51475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Stop</a:t>
              </a:r>
            </a:p>
          </p:txBody>
        </p: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83C661BF-2B78-3535-2796-E2C7B7B8A621}"/>
                </a:ext>
              </a:extLst>
            </p:cNvPr>
            <p:cNvCxnSpPr>
              <a:cxnSpLocks/>
              <a:endCxn id="146" idx="0"/>
            </p:cNvCxnSpPr>
            <p:nvPr/>
          </p:nvCxnSpPr>
          <p:spPr>
            <a:xfrm>
              <a:off x="11348766" y="1917878"/>
              <a:ext cx="345980" cy="1072646"/>
            </a:xfrm>
            <a:prstGeom prst="line">
              <a:avLst/>
            </a:prstGeom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03A9CDB0-1DEB-5DB8-4F2C-E19FEEF3CBE0}"/>
              </a:ext>
            </a:extLst>
          </p:cNvPr>
          <p:cNvGrpSpPr/>
          <p:nvPr/>
        </p:nvGrpSpPr>
        <p:grpSpPr>
          <a:xfrm>
            <a:off x="437566" y="3095376"/>
            <a:ext cx="11518084" cy="3282087"/>
            <a:chOff x="462985" y="3733283"/>
            <a:chExt cx="11518084" cy="328208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593BF00-FD9A-B246-F7F0-E97213E6D2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2985" y="4120872"/>
              <a:ext cx="11518084" cy="1711398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C6D6F96-1E76-CDC2-C743-73AE20BC8A8C}"/>
                </a:ext>
              </a:extLst>
            </p:cNvPr>
            <p:cNvSpPr txBox="1"/>
            <p:nvPr/>
          </p:nvSpPr>
          <p:spPr>
            <a:xfrm>
              <a:off x="1240614" y="3733283"/>
              <a:ext cx="6535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Read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E9F308AB-8957-564E-8402-AB03F3A88EB6}"/>
                </a:ext>
              </a:extLst>
            </p:cNvPr>
            <p:cNvSpPr txBox="1"/>
            <p:nvPr/>
          </p:nvSpPr>
          <p:spPr>
            <a:xfrm>
              <a:off x="3562255" y="6089816"/>
              <a:ext cx="47666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ACK</a:t>
              </a:r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9DF52341-2237-0F54-A303-1588909BA552}"/>
                </a:ext>
              </a:extLst>
            </p:cNvPr>
            <p:cNvSpPr txBox="1"/>
            <p:nvPr/>
          </p:nvSpPr>
          <p:spPr>
            <a:xfrm>
              <a:off x="2598866" y="6089816"/>
              <a:ext cx="93019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Write Low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E7448C5A-3A05-62F5-B6CD-05BD5EB6CC24}"/>
                </a:ext>
              </a:extLst>
            </p:cNvPr>
            <p:cNvSpPr txBox="1"/>
            <p:nvPr/>
          </p:nvSpPr>
          <p:spPr>
            <a:xfrm>
              <a:off x="5053707" y="6065450"/>
              <a:ext cx="47666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ACK</a:t>
              </a:r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BB10E3FE-06CA-A03F-B626-F6A25749D612}"/>
                </a:ext>
              </a:extLst>
            </p:cNvPr>
            <p:cNvSpPr txBox="1"/>
            <p:nvPr/>
          </p:nvSpPr>
          <p:spPr>
            <a:xfrm>
              <a:off x="8115210" y="6042845"/>
              <a:ext cx="47666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ACK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5E43DE87-3080-6F4B-58B8-242FF78AA171}"/>
                </a:ext>
              </a:extLst>
            </p:cNvPr>
            <p:cNvSpPr txBox="1"/>
            <p:nvPr/>
          </p:nvSpPr>
          <p:spPr>
            <a:xfrm>
              <a:off x="9589559" y="6039313"/>
              <a:ext cx="47666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ACK</a:t>
              </a:r>
            </a:p>
          </p:txBody>
        </p: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540405DC-0372-231D-9963-1A3B27B1597B}"/>
                </a:ext>
              </a:extLst>
            </p:cNvPr>
            <p:cNvCxnSpPr>
              <a:cxnSpLocks/>
              <a:endCxn id="163" idx="0"/>
            </p:cNvCxnSpPr>
            <p:nvPr/>
          </p:nvCxnSpPr>
          <p:spPr>
            <a:xfrm>
              <a:off x="3459379" y="5094048"/>
              <a:ext cx="341211" cy="995768"/>
            </a:xfrm>
            <a:prstGeom prst="line">
              <a:avLst/>
            </a:prstGeom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74593B7A-DE1C-0B4D-F6BE-8843D3D8DAD0}"/>
                </a:ext>
              </a:extLst>
            </p:cNvPr>
            <p:cNvCxnSpPr>
              <a:cxnSpLocks/>
              <a:endCxn id="190" idx="0"/>
            </p:cNvCxnSpPr>
            <p:nvPr/>
          </p:nvCxnSpPr>
          <p:spPr>
            <a:xfrm flipH="1">
              <a:off x="10471638" y="5086981"/>
              <a:ext cx="416308" cy="952332"/>
            </a:xfrm>
            <a:prstGeom prst="line">
              <a:avLst/>
            </a:prstGeom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F0555032-75DC-AE2D-97E1-F34E569B6FDB}"/>
                </a:ext>
              </a:extLst>
            </p:cNvPr>
            <p:cNvCxnSpPr>
              <a:cxnSpLocks/>
            </p:cNvCxnSpPr>
            <p:nvPr/>
          </p:nvCxnSpPr>
          <p:spPr>
            <a:xfrm>
              <a:off x="9449230" y="5088641"/>
              <a:ext cx="341211" cy="995768"/>
            </a:xfrm>
            <a:prstGeom prst="line">
              <a:avLst/>
            </a:prstGeom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6530D9B2-A7D7-F083-6B01-45910C63D47B}"/>
                </a:ext>
              </a:extLst>
            </p:cNvPr>
            <p:cNvCxnSpPr>
              <a:cxnSpLocks/>
              <a:endCxn id="184" idx="0"/>
            </p:cNvCxnSpPr>
            <p:nvPr/>
          </p:nvCxnSpPr>
          <p:spPr>
            <a:xfrm flipH="1">
              <a:off x="7500502" y="5071975"/>
              <a:ext cx="271199" cy="987506"/>
            </a:xfrm>
            <a:prstGeom prst="line">
              <a:avLst/>
            </a:prstGeom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3ECCF448-CC91-E08F-B8BD-12DC472BF7CF}"/>
                </a:ext>
              </a:extLst>
            </p:cNvPr>
            <p:cNvCxnSpPr>
              <a:cxnSpLocks/>
            </p:cNvCxnSpPr>
            <p:nvPr/>
          </p:nvCxnSpPr>
          <p:spPr>
            <a:xfrm>
              <a:off x="7955018" y="5091344"/>
              <a:ext cx="341211" cy="995768"/>
            </a:xfrm>
            <a:prstGeom prst="line">
              <a:avLst/>
            </a:prstGeom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5CAAE1DA-8165-77DB-22E6-D064D732799A}"/>
                </a:ext>
              </a:extLst>
            </p:cNvPr>
            <p:cNvCxnSpPr>
              <a:cxnSpLocks/>
            </p:cNvCxnSpPr>
            <p:nvPr/>
          </p:nvCxnSpPr>
          <p:spPr>
            <a:xfrm>
              <a:off x="4915895" y="5095766"/>
              <a:ext cx="341211" cy="995768"/>
            </a:xfrm>
            <a:prstGeom prst="line">
              <a:avLst/>
            </a:prstGeom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8D2942E0-7D64-2EA0-95CD-FBADF57D4347}"/>
                </a:ext>
              </a:extLst>
            </p:cNvPr>
            <p:cNvCxnSpPr>
              <a:cxnSpLocks/>
              <a:endCxn id="164" idx="0"/>
            </p:cNvCxnSpPr>
            <p:nvPr/>
          </p:nvCxnSpPr>
          <p:spPr>
            <a:xfrm flipH="1">
              <a:off x="3063962" y="5088641"/>
              <a:ext cx="239482" cy="1001175"/>
            </a:xfrm>
            <a:prstGeom prst="line">
              <a:avLst/>
            </a:prstGeom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C5367D66-0435-A15D-2413-CB6B4DBA9918}"/>
                </a:ext>
              </a:extLst>
            </p:cNvPr>
            <p:cNvSpPr txBox="1"/>
            <p:nvPr/>
          </p:nvSpPr>
          <p:spPr>
            <a:xfrm>
              <a:off x="7128413" y="6059481"/>
              <a:ext cx="7441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Read Hi</a:t>
              </a:r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3B6A3032-24B3-D470-54C8-AE9A7CB772E2}"/>
                </a:ext>
              </a:extLst>
            </p:cNvPr>
            <p:cNvSpPr txBox="1"/>
            <p:nvPr/>
          </p:nvSpPr>
          <p:spPr>
            <a:xfrm>
              <a:off x="8508787" y="3849036"/>
              <a:ext cx="70884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70H - p</a:t>
              </a: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E7078D64-C409-E35A-144E-53F2B0BD41F3}"/>
                </a:ext>
              </a:extLst>
            </p:cNvPr>
            <p:cNvSpPr txBox="1"/>
            <p:nvPr/>
          </p:nvSpPr>
          <p:spPr>
            <a:xfrm>
              <a:off x="9979153" y="3829719"/>
              <a:ext cx="65594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69H - </a:t>
              </a:r>
              <a:r>
                <a:rPr lang="en-US" sz="1400" dirty="0" err="1"/>
                <a:t>i</a:t>
              </a:r>
              <a:endParaRPr lang="en-US" sz="1400" dirty="0"/>
            </a:p>
          </p:txBody>
        </p:sp>
        <p:grpSp>
          <p:nvGrpSpPr>
            <p:cNvPr id="203" name="Group 202">
              <a:extLst>
                <a:ext uri="{FF2B5EF4-FFF2-40B4-BE49-F238E27FC236}">
                  <a16:creationId xmlns:a16="http://schemas.microsoft.com/office/drawing/2014/main" id="{2DCD488B-1072-0D6D-E1B8-824444683709}"/>
                </a:ext>
              </a:extLst>
            </p:cNvPr>
            <p:cNvGrpSpPr/>
            <p:nvPr/>
          </p:nvGrpSpPr>
          <p:grpSpPr>
            <a:xfrm>
              <a:off x="2151908" y="4757607"/>
              <a:ext cx="8989544" cy="336440"/>
              <a:chOff x="2151908" y="4757607"/>
              <a:chExt cx="8989544" cy="336440"/>
            </a:xfrm>
          </p:grpSpPr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9A664D03-9754-ADF5-ED13-8F82C4B20588}"/>
                  </a:ext>
                </a:extLst>
              </p:cNvPr>
              <p:cNvSpPr txBox="1"/>
              <p:nvPr/>
            </p:nvSpPr>
            <p:spPr>
              <a:xfrm>
                <a:off x="2297743" y="4757607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0</a:t>
                </a:r>
              </a:p>
            </p:txBody>
          </p: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C060089F-FF2F-09CD-64AC-56AAC39545E4}"/>
                  </a:ext>
                </a:extLst>
              </p:cNvPr>
              <p:cNvSpPr txBox="1"/>
              <p:nvPr/>
            </p:nvSpPr>
            <p:spPr>
              <a:xfrm>
                <a:off x="3119473" y="4757607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0</a:t>
                </a:r>
              </a:p>
            </p:txBody>
          </p: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80CEBD3B-EF3F-A63D-E346-58250BD465D4}"/>
                  </a:ext>
                </a:extLst>
              </p:cNvPr>
              <p:cNvSpPr txBox="1"/>
              <p:nvPr/>
            </p:nvSpPr>
            <p:spPr>
              <a:xfrm>
                <a:off x="2943271" y="4757607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0</a:t>
                </a:r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FFF6B512-74DA-BC7A-DD86-88AEF62ED566}"/>
                  </a:ext>
                </a:extLst>
              </p:cNvPr>
              <p:cNvSpPr txBox="1"/>
              <p:nvPr/>
            </p:nvSpPr>
            <p:spPr>
              <a:xfrm>
                <a:off x="2796265" y="4757607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0</a:t>
                </a:r>
              </a:p>
            </p:txBody>
          </p: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B76BCF7C-F935-E88C-898C-873D8D5B99A5}"/>
                  </a:ext>
                </a:extLst>
              </p:cNvPr>
              <p:cNvSpPr txBox="1"/>
              <p:nvPr/>
            </p:nvSpPr>
            <p:spPr>
              <a:xfrm>
                <a:off x="2649162" y="4757607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0</a:t>
                </a:r>
              </a:p>
            </p:txBody>
          </p:sp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C7797170-2C42-F8AB-BB65-F281F41A2524}"/>
                  </a:ext>
                </a:extLst>
              </p:cNvPr>
              <p:cNvSpPr txBox="1"/>
              <p:nvPr/>
            </p:nvSpPr>
            <p:spPr>
              <a:xfrm>
                <a:off x="3419096" y="4757607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0</a:t>
                </a:r>
              </a:p>
            </p:txBody>
          </p:sp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0DD2533E-BB6A-170A-FCD8-90F7BF33DC0D}"/>
                  </a:ext>
                </a:extLst>
              </p:cNvPr>
              <p:cNvSpPr txBox="1"/>
              <p:nvPr/>
            </p:nvSpPr>
            <p:spPr>
              <a:xfrm>
                <a:off x="3266479" y="4757607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0</a:t>
                </a:r>
              </a:p>
            </p:txBody>
          </p:sp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F3C5DEAC-8D7B-7552-6A34-5B540F13B431}"/>
                  </a:ext>
                </a:extLst>
              </p:cNvPr>
              <p:cNvSpPr txBox="1"/>
              <p:nvPr/>
            </p:nvSpPr>
            <p:spPr>
              <a:xfrm>
                <a:off x="3601730" y="4757607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0</a:t>
                </a:r>
              </a:p>
            </p:txBody>
          </p:sp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DB5CE26E-E4FF-263A-DB15-0EE95783B67F}"/>
                  </a:ext>
                </a:extLst>
              </p:cNvPr>
              <p:cNvSpPr txBox="1"/>
              <p:nvPr/>
            </p:nvSpPr>
            <p:spPr>
              <a:xfrm>
                <a:off x="3765858" y="4757607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0</a:t>
                </a:r>
              </a:p>
            </p:txBody>
          </p:sp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C5549679-12A0-5125-90FB-BB80B96FDCA2}"/>
                  </a:ext>
                </a:extLst>
              </p:cNvPr>
              <p:cNvSpPr txBox="1"/>
              <p:nvPr/>
            </p:nvSpPr>
            <p:spPr>
              <a:xfrm>
                <a:off x="3918643" y="4757607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0</a:t>
                </a:r>
              </a:p>
            </p:txBody>
          </p:sp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CB4EEF85-3F68-6F9A-C3D7-83E4E9A646BD}"/>
                  </a:ext>
                </a:extLst>
              </p:cNvPr>
              <p:cNvSpPr txBox="1"/>
              <p:nvPr/>
            </p:nvSpPr>
            <p:spPr>
              <a:xfrm>
                <a:off x="4063453" y="4757607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0</a:t>
                </a:r>
              </a:p>
            </p:txBody>
          </p:sp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9BAB4961-C04E-BA72-680A-54D49342FA42}"/>
                  </a:ext>
                </a:extLst>
              </p:cNvPr>
              <p:cNvSpPr txBox="1"/>
              <p:nvPr/>
            </p:nvSpPr>
            <p:spPr>
              <a:xfrm>
                <a:off x="4233370" y="4757607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0</a:t>
                </a:r>
              </a:p>
            </p:txBody>
          </p:sp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DA16F404-E3C0-3841-2C8E-A1BC8342DB5F}"/>
                  </a:ext>
                </a:extLst>
              </p:cNvPr>
              <p:cNvSpPr txBox="1"/>
              <p:nvPr/>
            </p:nvSpPr>
            <p:spPr>
              <a:xfrm>
                <a:off x="4392159" y="4757607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0</a:t>
                </a:r>
              </a:p>
            </p:txBody>
          </p:sp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6C4260F0-CA41-D8E4-F65D-973B76EEF484}"/>
                  </a:ext>
                </a:extLst>
              </p:cNvPr>
              <p:cNvSpPr txBox="1"/>
              <p:nvPr/>
            </p:nvSpPr>
            <p:spPr>
              <a:xfrm>
                <a:off x="2477904" y="4757607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1</a:t>
                </a:r>
              </a:p>
            </p:txBody>
          </p:sp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8E100A76-89F5-65A6-9B0E-AC6888A31E86}"/>
                  </a:ext>
                </a:extLst>
              </p:cNvPr>
              <p:cNvSpPr txBox="1"/>
              <p:nvPr/>
            </p:nvSpPr>
            <p:spPr>
              <a:xfrm>
                <a:off x="4853122" y="4757607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0</a:t>
                </a:r>
              </a:p>
            </p:txBody>
          </p:sp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473F6DB3-01C8-CF9E-D28F-0E409A4113F0}"/>
                  </a:ext>
                </a:extLst>
              </p:cNvPr>
              <p:cNvSpPr txBox="1"/>
              <p:nvPr/>
            </p:nvSpPr>
            <p:spPr>
              <a:xfrm>
                <a:off x="4693290" y="4757607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1</a:t>
                </a:r>
              </a:p>
            </p:txBody>
          </p:sp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443A4CA0-EA16-EF1E-8C3E-E144B2FE918B}"/>
                  </a:ext>
                </a:extLst>
              </p:cNvPr>
              <p:cNvSpPr txBox="1"/>
              <p:nvPr/>
            </p:nvSpPr>
            <p:spPr>
              <a:xfrm>
                <a:off x="4541306" y="4757607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1</a:t>
                </a:r>
              </a:p>
            </p:txBody>
          </p:sp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776CB7D8-A95F-7E2A-47A5-7C7B453B02FF}"/>
                  </a:ext>
                </a:extLst>
              </p:cNvPr>
              <p:cNvSpPr txBox="1"/>
              <p:nvPr/>
            </p:nvSpPr>
            <p:spPr>
              <a:xfrm>
                <a:off x="2151908" y="4757607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1</a:t>
                </a:r>
              </a:p>
            </p:txBody>
          </p:sp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FCA3894A-97FB-67B4-DB44-3DC0D6C5EBE4}"/>
                  </a:ext>
                </a:extLst>
              </p:cNvPr>
              <p:cNvSpPr txBox="1"/>
              <p:nvPr/>
            </p:nvSpPr>
            <p:spPr>
              <a:xfrm>
                <a:off x="7276675" y="4757607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0</a:t>
                </a:r>
              </a:p>
            </p:txBody>
          </p:sp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798C73F7-E026-C9FF-6B11-4A13461C5D9B}"/>
                  </a:ext>
                </a:extLst>
              </p:cNvPr>
              <p:cNvSpPr txBox="1"/>
              <p:nvPr/>
            </p:nvSpPr>
            <p:spPr>
              <a:xfrm>
                <a:off x="7121989" y="4757607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0</a:t>
                </a:r>
              </a:p>
            </p:txBody>
          </p:sp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38A3F252-7041-2699-D7E1-E02EE6B35EAA}"/>
                  </a:ext>
                </a:extLst>
              </p:cNvPr>
              <p:cNvSpPr txBox="1"/>
              <p:nvPr/>
            </p:nvSpPr>
            <p:spPr>
              <a:xfrm>
                <a:off x="6926000" y="4757607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1</a:t>
                </a:r>
              </a:p>
            </p:txBody>
          </p:sp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95F71F85-E291-2A69-9B42-277843022170}"/>
                  </a:ext>
                </a:extLst>
              </p:cNvPr>
              <p:cNvSpPr txBox="1"/>
              <p:nvPr/>
            </p:nvSpPr>
            <p:spPr>
              <a:xfrm>
                <a:off x="6775690" y="4757607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0</a:t>
                </a:r>
              </a:p>
            </p:txBody>
          </p:sp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E5272A96-F3FB-73D2-BF66-48D367FE7CC3}"/>
                  </a:ext>
                </a:extLst>
              </p:cNvPr>
              <p:cNvSpPr txBox="1"/>
              <p:nvPr/>
            </p:nvSpPr>
            <p:spPr>
              <a:xfrm>
                <a:off x="6626119" y="4757607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1</a:t>
                </a:r>
              </a:p>
            </p:txBody>
          </p:sp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D6AD6B88-9EDF-39F5-4A62-AD9D80886B35}"/>
                  </a:ext>
                </a:extLst>
              </p:cNvPr>
              <p:cNvSpPr txBox="1"/>
              <p:nvPr/>
            </p:nvSpPr>
            <p:spPr>
              <a:xfrm>
                <a:off x="8044985" y="4757607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0</a:t>
                </a:r>
              </a:p>
            </p:txBody>
          </p:sp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F20BE822-E537-B12D-4FA8-FA6C587E739C}"/>
                  </a:ext>
                </a:extLst>
              </p:cNvPr>
              <p:cNvSpPr txBox="1"/>
              <p:nvPr/>
            </p:nvSpPr>
            <p:spPr>
              <a:xfrm>
                <a:off x="7900313" y="4757607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0</a:t>
                </a:r>
              </a:p>
            </p:txBody>
          </p:sp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465A3F9C-92C0-05A0-6D4E-677CDC3921FE}"/>
                  </a:ext>
                </a:extLst>
              </p:cNvPr>
              <p:cNvSpPr txBox="1"/>
              <p:nvPr/>
            </p:nvSpPr>
            <p:spPr>
              <a:xfrm>
                <a:off x="7734826" y="4757607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1</a:t>
                </a:r>
              </a:p>
            </p:txBody>
          </p:sp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B5F09F69-C118-6A54-9335-A469051B3919}"/>
                  </a:ext>
                </a:extLst>
              </p:cNvPr>
              <p:cNvSpPr txBox="1"/>
              <p:nvPr/>
            </p:nvSpPr>
            <p:spPr>
              <a:xfrm>
                <a:off x="7575912" y="4757607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0</a:t>
                </a:r>
              </a:p>
            </p:txBody>
          </p:sp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2BC21729-05AA-8784-DF97-FC123E436AA1}"/>
                  </a:ext>
                </a:extLst>
              </p:cNvPr>
              <p:cNvSpPr txBox="1"/>
              <p:nvPr/>
            </p:nvSpPr>
            <p:spPr>
              <a:xfrm>
                <a:off x="7414694" y="4757607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0</a:t>
                </a:r>
              </a:p>
            </p:txBody>
          </p:sp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736E3709-CFCC-47D0-A3E7-1293803C1CCF}"/>
                  </a:ext>
                </a:extLst>
              </p:cNvPr>
              <p:cNvSpPr txBox="1"/>
              <p:nvPr/>
            </p:nvSpPr>
            <p:spPr>
              <a:xfrm>
                <a:off x="8846786" y="4757607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0</a:t>
                </a:r>
              </a:p>
            </p:txBody>
          </p:sp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20E49005-B7E8-D9BC-0E7D-335830202EF5}"/>
                  </a:ext>
                </a:extLst>
              </p:cNvPr>
              <p:cNvSpPr txBox="1"/>
              <p:nvPr/>
            </p:nvSpPr>
            <p:spPr>
              <a:xfrm>
                <a:off x="8691157" y="4757607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0</a:t>
                </a:r>
              </a:p>
            </p:txBody>
          </p:sp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DC1945B1-655D-A2B7-8D7A-E27DA671A33D}"/>
                  </a:ext>
                </a:extLst>
              </p:cNvPr>
              <p:cNvSpPr txBox="1"/>
              <p:nvPr/>
            </p:nvSpPr>
            <p:spPr>
              <a:xfrm>
                <a:off x="8525705" y="4757607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1</a:t>
                </a:r>
              </a:p>
            </p:txBody>
          </p:sp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1F60A989-41FA-DAAA-5B56-BD749281B679}"/>
                  </a:ext>
                </a:extLst>
              </p:cNvPr>
              <p:cNvSpPr txBox="1"/>
              <p:nvPr/>
            </p:nvSpPr>
            <p:spPr>
              <a:xfrm>
                <a:off x="8381585" y="4757607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1</a:t>
                </a:r>
              </a:p>
            </p:txBody>
          </p:sp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1A286DBE-C823-2CA6-9B87-905AEE0BC721}"/>
                  </a:ext>
                </a:extLst>
              </p:cNvPr>
              <p:cNvSpPr txBox="1"/>
              <p:nvPr/>
            </p:nvSpPr>
            <p:spPr>
              <a:xfrm>
                <a:off x="8222234" y="4757607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1</a:t>
                </a:r>
              </a:p>
            </p:txBody>
          </p:sp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C55B718A-6ECF-15CC-5775-19154004796F}"/>
                  </a:ext>
                </a:extLst>
              </p:cNvPr>
              <p:cNvSpPr txBox="1"/>
              <p:nvPr/>
            </p:nvSpPr>
            <p:spPr>
              <a:xfrm>
                <a:off x="9410604" y="4757607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0</a:t>
                </a:r>
              </a:p>
            </p:txBody>
          </p:sp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56E98066-6165-550E-837C-5773060A0B78}"/>
                  </a:ext>
                </a:extLst>
              </p:cNvPr>
              <p:cNvSpPr txBox="1"/>
              <p:nvPr/>
            </p:nvSpPr>
            <p:spPr>
              <a:xfrm>
                <a:off x="9172255" y="4757607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0</a:t>
                </a:r>
              </a:p>
            </p:txBody>
          </p:sp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9E40B70A-EB53-54D5-03A3-5B71B6E7F288}"/>
                  </a:ext>
                </a:extLst>
              </p:cNvPr>
              <p:cNvSpPr txBox="1"/>
              <p:nvPr/>
            </p:nvSpPr>
            <p:spPr>
              <a:xfrm>
                <a:off x="9018996" y="4757607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0</a:t>
                </a:r>
              </a:p>
            </p:txBody>
          </p:sp>
          <p:sp>
            <p:nvSpPr>
              <p:cNvPr id="151" name="TextBox 150">
                <a:extLst>
                  <a:ext uri="{FF2B5EF4-FFF2-40B4-BE49-F238E27FC236}">
                    <a16:creationId xmlns:a16="http://schemas.microsoft.com/office/drawing/2014/main" id="{DCB0B209-F6A2-5115-48E9-EB7172C37E73}"/>
                  </a:ext>
                </a:extLst>
              </p:cNvPr>
              <p:cNvSpPr txBox="1"/>
              <p:nvPr/>
            </p:nvSpPr>
            <p:spPr>
              <a:xfrm>
                <a:off x="10696203" y="4757607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1</a:t>
                </a:r>
              </a:p>
            </p:txBody>
          </p:sp>
          <p:sp>
            <p:nvSpPr>
              <p:cNvPr id="153" name="TextBox 152">
                <a:extLst>
                  <a:ext uri="{FF2B5EF4-FFF2-40B4-BE49-F238E27FC236}">
                    <a16:creationId xmlns:a16="http://schemas.microsoft.com/office/drawing/2014/main" id="{DB7B99FC-2609-5738-CE2D-7B69996021E2}"/>
                  </a:ext>
                </a:extLst>
              </p:cNvPr>
              <p:cNvSpPr txBox="1"/>
              <p:nvPr/>
            </p:nvSpPr>
            <p:spPr>
              <a:xfrm>
                <a:off x="10857400" y="4757607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1</a:t>
                </a:r>
              </a:p>
            </p:txBody>
          </p:sp>
          <p:sp>
            <p:nvSpPr>
              <p:cNvPr id="154" name="TextBox 153">
                <a:extLst>
                  <a:ext uri="{FF2B5EF4-FFF2-40B4-BE49-F238E27FC236}">
                    <a16:creationId xmlns:a16="http://schemas.microsoft.com/office/drawing/2014/main" id="{1A955DCD-8F1C-918A-1A78-D8FA44D04FEE}"/>
                  </a:ext>
                </a:extLst>
              </p:cNvPr>
              <p:cNvSpPr txBox="1"/>
              <p:nvPr/>
            </p:nvSpPr>
            <p:spPr>
              <a:xfrm>
                <a:off x="9567689" y="4757607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0</a:t>
                </a:r>
              </a:p>
            </p:txBody>
          </p:sp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6FA85B2C-0E7C-A617-D6CF-3CF1F27BA375}"/>
                  </a:ext>
                </a:extLst>
              </p:cNvPr>
              <p:cNvSpPr txBox="1"/>
              <p:nvPr/>
            </p:nvSpPr>
            <p:spPr>
              <a:xfrm>
                <a:off x="10044057" y="4757607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0</a:t>
                </a:r>
              </a:p>
            </p:txBody>
          </p:sp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id="{5358740A-1ED1-0311-763C-E9930F688976}"/>
                  </a:ext>
                </a:extLst>
              </p:cNvPr>
              <p:cNvSpPr txBox="1"/>
              <p:nvPr/>
            </p:nvSpPr>
            <p:spPr>
              <a:xfrm>
                <a:off x="9895346" y="4757607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1</a:t>
                </a:r>
              </a:p>
            </p:txBody>
          </p:sp>
          <p:sp>
            <p:nvSpPr>
              <p:cNvPr id="157" name="TextBox 156">
                <a:extLst>
                  <a:ext uri="{FF2B5EF4-FFF2-40B4-BE49-F238E27FC236}">
                    <a16:creationId xmlns:a16="http://schemas.microsoft.com/office/drawing/2014/main" id="{1750A84D-1E82-5B6C-4C36-6095CFC67C2B}"/>
                  </a:ext>
                </a:extLst>
              </p:cNvPr>
              <p:cNvSpPr txBox="1"/>
              <p:nvPr/>
            </p:nvSpPr>
            <p:spPr>
              <a:xfrm>
                <a:off x="10380088" y="4757607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0</a:t>
                </a:r>
              </a:p>
            </p:txBody>
          </p:sp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id="{EA22E0B6-E97F-7D9E-B9DC-3F74D0630F12}"/>
                  </a:ext>
                </a:extLst>
              </p:cNvPr>
              <p:cNvSpPr txBox="1"/>
              <p:nvPr/>
            </p:nvSpPr>
            <p:spPr>
              <a:xfrm>
                <a:off x="10535006" y="4757607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0</a:t>
                </a:r>
              </a:p>
            </p:txBody>
          </p:sp>
          <p:sp>
            <p:nvSpPr>
              <p:cNvPr id="159" name="TextBox 158">
                <a:extLst>
                  <a:ext uri="{FF2B5EF4-FFF2-40B4-BE49-F238E27FC236}">
                    <a16:creationId xmlns:a16="http://schemas.microsoft.com/office/drawing/2014/main" id="{58E6234B-57FD-D1AE-9E4B-BC58C10928FD}"/>
                  </a:ext>
                </a:extLst>
              </p:cNvPr>
              <p:cNvSpPr txBox="1"/>
              <p:nvPr/>
            </p:nvSpPr>
            <p:spPr>
              <a:xfrm>
                <a:off x="9743693" y="4757607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1</a:t>
                </a:r>
              </a:p>
            </p:txBody>
          </p:sp>
          <p:sp>
            <p:nvSpPr>
              <p:cNvPr id="189" name="TextBox 188">
                <a:extLst>
                  <a:ext uri="{FF2B5EF4-FFF2-40B4-BE49-F238E27FC236}">
                    <a16:creationId xmlns:a16="http://schemas.microsoft.com/office/drawing/2014/main" id="{1EFAD9C1-DF4E-B8A5-2DF3-37BEB840437C}"/>
                  </a:ext>
                </a:extLst>
              </p:cNvPr>
              <p:cNvSpPr txBox="1"/>
              <p:nvPr/>
            </p:nvSpPr>
            <p:spPr>
              <a:xfrm>
                <a:off x="10108759" y="4786270"/>
                <a:ext cx="18473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sz="1400" dirty="0"/>
              </a:p>
            </p:txBody>
          </p:sp>
        </p:grp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F499BE60-E03A-62B9-A434-398389C50CF0}"/>
                </a:ext>
              </a:extLst>
            </p:cNvPr>
            <p:cNvSpPr txBox="1"/>
            <p:nvPr/>
          </p:nvSpPr>
          <p:spPr>
            <a:xfrm>
              <a:off x="10223012" y="6039313"/>
              <a:ext cx="4972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NAK</a:t>
              </a:r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18CEC01C-6B33-684C-D44D-9FCA2A99E3BB}"/>
                </a:ext>
              </a:extLst>
            </p:cNvPr>
            <p:cNvSpPr txBox="1"/>
            <p:nvPr/>
          </p:nvSpPr>
          <p:spPr>
            <a:xfrm>
              <a:off x="11340285" y="6045245"/>
              <a:ext cx="51475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Stop</a:t>
              </a:r>
            </a:p>
          </p:txBody>
        </p: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EE87BE9B-4BF6-DA83-91C5-F8C37B4CACDA}"/>
                </a:ext>
              </a:extLst>
            </p:cNvPr>
            <p:cNvCxnSpPr>
              <a:cxnSpLocks/>
              <a:endCxn id="192" idx="0"/>
            </p:cNvCxnSpPr>
            <p:nvPr/>
          </p:nvCxnSpPr>
          <p:spPr>
            <a:xfrm>
              <a:off x="11130032" y="4918592"/>
              <a:ext cx="467631" cy="1126653"/>
            </a:xfrm>
            <a:prstGeom prst="line">
              <a:avLst/>
            </a:prstGeom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2AB46E39-DD74-AA77-A948-5B6F3FC65D24}"/>
                </a:ext>
              </a:extLst>
            </p:cNvPr>
            <p:cNvSpPr txBox="1"/>
            <p:nvPr/>
          </p:nvSpPr>
          <p:spPr>
            <a:xfrm>
              <a:off x="5898626" y="6433064"/>
              <a:ext cx="8368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>
                  <a:hlinkClick r:id="rId4" action="ppaction://hlinksldjump"/>
                </a:rPr>
                <a:t>Return</a:t>
              </a:r>
              <a:endParaRPr lang="en-US" dirty="0"/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AB33B567-8395-0C49-E7D2-62056E4EC077}"/>
                </a:ext>
              </a:extLst>
            </p:cNvPr>
            <p:cNvSpPr txBox="1"/>
            <p:nvPr/>
          </p:nvSpPr>
          <p:spPr>
            <a:xfrm>
              <a:off x="1511524" y="6053297"/>
              <a:ext cx="5351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Start</a:t>
              </a:r>
            </a:p>
          </p:txBody>
        </p: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3499BE45-FE2B-2691-258E-2D7D5E6DED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60645" y="4990847"/>
              <a:ext cx="247891" cy="1090323"/>
            </a:xfrm>
            <a:prstGeom prst="line">
              <a:avLst/>
            </a:prstGeom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5B8BB1FA-6458-C9FF-40BF-63AE9CCB2632}"/>
                </a:ext>
              </a:extLst>
            </p:cNvPr>
            <p:cNvSpPr txBox="1"/>
            <p:nvPr/>
          </p:nvSpPr>
          <p:spPr>
            <a:xfrm>
              <a:off x="6655331" y="6707593"/>
              <a:ext cx="41828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NAK Sent by master indicating no more data requested</a:t>
              </a:r>
            </a:p>
          </p:txBody>
        </p: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5CCA2B3F-1E63-1F7C-9706-47F8CD6187B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47368" y="6340023"/>
              <a:ext cx="92063" cy="279636"/>
            </a:xfrm>
            <a:prstGeom prst="line">
              <a:avLst/>
            </a:prstGeom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206" name="TextBox 205">
            <a:extLst>
              <a:ext uri="{FF2B5EF4-FFF2-40B4-BE49-F238E27FC236}">
                <a16:creationId xmlns:a16="http://schemas.microsoft.com/office/drawing/2014/main" id="{720956C5-F9FB-8D9F-FF2F-DFC8EFB1BCB1}"/>
              </a:ext>
            </a:extLst>
          </p:cNvPr>
          <p:cNvSpPr txBox="1"/>
          <p:nvPr/>
        </p:nvSpPr>
        <p:spPr>
          <a:xfrm>
            <a:off x="10186042" y="4134031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463939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A3A8784-0028-964C-E381-8F06E7D037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667" y="1568741"/>
            <a:ext cx="7374172" cy="351890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591B76B4-9F29-F64D-7720-41B066D3CAAA}"/>
                  </a:ext>
                </a:extLst>
              </p14:cNvPr>
              <p14:cNvContentPartPr/>
              <p14:nvPr/>
            </p14:nvContentPartPr>
            <p14:xfrm>
              <a:off x="8523040" y="1828387"/>
              <a:ext cx="688320" cy="864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591B76B4-9F29-F64D-7720-41B066D3CAA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469040" y="1720747"/>
                <a:ext cx="795960" cy="22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351B489C-A013-3FD7-0955-CBD8B47A6E40}"/>
                  </a:ext>
                </a:extLst>
              </p14:cNvPr>
              <p14:cNvContentPartPr/>
              <p14:nvPr/>
            </p14:nvContentPartPr>
            <p14:xfrm>
              <a:off x="7742560" y="3682027"/>
              <a:ext cx="545040" cy="1764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351B489C-A013-3FD7-0955-CBD8B47A6E4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688920" y="3574027"/>
                <a:ext cx="652680" cy="233280"/>
              </a:xfrm>
              <a:prstGeom prst="rect">
                <a:avLst/>
              </a:prstGeom>
            </p:spPr>
          </p:pic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4123AD3B-7430-7997-0E76-590C4B917BAA}"/>
              </a:ext>
            </a:extLst>
          </p:cNvPr>
          <p:cNvSpPr txBox="1"/>
          <p:nvPr/>
        </p:nvSpPr>
        <p:spPr>
          <a:xfrm>
            <a:off x="9653538" y="5940664"/>
            <a:ext cx="8368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7" action="ppaction://hlinksldjump"/>
              </a:rPr>
              <a:t>Return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640302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2199</TotalTime>
  <Words>937</Words>
  <Application>Microsoft Office PowerPoint</Application>
  <PresentationFormat>Widescreen</PresentationFormat>
  <Paragraphs>226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-apple-system</vt:lpstr>
      <vt:lpstr>Arial</vt:lpstr>
      <vt:lpstr>Cambria Math</vt:lpstr>
      <vt:lpstr>Century Gothic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Neil Bungard</dc:creator>
  <cp:lastModifiedBy>Neil Bungard</cp:lastModifiedBy>
  <cp:revision>18</cp:revision>
  <dcterms:created xsi:type="dcterms:W3CDTF">2023-01-11T21:13:18Z</dcterms:created>
  <dcterms:modified xsi:type="dcterms:W3CDTF">2023-02-22T01:08:11Z</dcterms:modified>
</cp:coreProperties>
</file>